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61" r:id="rId5"/>
    <p:sldId id="262" r:id="rId6"/>
    <p:sldId id="266" r:id="rId7"/>
    <p:sldId id="256" r:id="rId8"/>
    <p:sldId id="258" r:id="rId9"/>
    <p:sldId id="257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ss, David" userId="dd29fc2d-4186-4f08-b971-b92ea922f488" providerId="ADAL" clId="{D6355852-9329-4B39-B3E9-B95BBE122AF0}"/>
    <pc:docChg chg="undo addSld modSld">
      <pc:chgData name="Tuss, David" userId="dd29fc2d-4186-4f08-b971-b92ea922f488" providerId="ADAL" clId="{D6355852-9329-4B39-B3E9-B95BBE122AF0}" dt="2017-05-14T23:36:11.032" v="39" actId="115"/>
      <pc:docMkLst>
        <pc:docMk/>
      </pc:docMkLst>
      <pc:sldChg chg="addSp delSp modSp">
        <pc:chgData name="Tuss, David" userId="dd29fc2d-4186-4f08-b971-b92ea922f488" providerId="ADAL" clId="{D6355852-9329-4B39-B3E9-B95BBE122AF0}" dt="2017-05-14T23:29:49.669" v="10" actId="0"/>
        <pc:sldMkLst>
          <pc:docMk/>
          <pc:sldMk cId="1933118439" sldId="259"/>
        </pc:sldMkLst>
        <pc:picChg chg="mod">
          <ac:chgData name="Tuss, David" userId="dd29fc2d-4186-4f08-b971-b92ea922f488" providerId="ADAL" clId="{D6355852-9329-4B39-B3E9-B95BBE122AF0}" dt="2017-05-14T23:29:31.805" v="7" actId="1076"/>
          <ac:picMkLst>
            <pc:docMk/>
            <pc:sldMk cId="1933118439" sldId="259"/>
            <ac:picMk id="2" creationId="{B4BAFB45-FCAB-4A3D-BB22-C08C20CF6DF7}"/>
          </ac:picMkLst>
        </pc:picChg>
        <pc:inkChg chg="add del">
          <ac:chgData name="Tuss, David" userId="dd29fc2d-4186-4f08-b971-b92ea922f488" providerId="ADAL" clId="{D6355852-9329-4B39-B3E9-B95BBE122AF0}" dt="2017-05-14T23:29:28.187" v="5" actId="0"/>
          <ac:inkMkLst>
            <pc:docMk/>
            <pc:sldMk cId="1933118439" sldId="259"/>
            <ac:inkMk id="8" creationId="{95BC1E39-2CCE-44D5-A3DB-8C311EE7DEFE}"/>
          </ac:inkMkLst>
        </pc:inkChg>
        <pc:inkChg chg="add">
          <ac:chgData name="Tuss, David" userId="dd29fc2d-4186-4f08-b971-b92ea922f488" providerId="ADAL" clId="{D6355852-9329-4B39-B3E9-B95BBE122AF0}" dt="2017-05-14T23:29:43.133" v="9" actId="0"/>
          <ac:inkMkLst>
            <pc:docMk/>
            <pc:sldMk cId="1933118439" sldId="259"/>
            <ac:inkMk id="10" creationId="{0811FACA-3B9F-4C4D-913C-0D8E28773FC6}"/>
          </ac:inkMkLst>
        </pc:inkChg>
        <pc:inkChg chg="add">
          <ac:chgData name="Tuss, David" userId="dd29fc2d-4186-4f08-b971-b92ea922f488" providerId="ADAL" clId="{D6355852-9329-4B39-B3E9-B95BBE122AF0}" dt="2017-05-14T23:29:37.290" v="8" actId="0"/>
          <ac:inkMkLst>
            <pc:docMk/>
            <pc:sldMk cId="1933118439" sldId="259"/>
            <ac:inkMk id="9" creationId="{91ABD126-EC84-4AC2-8E42-0632AAFD626E}"/>
          </ac:inkMkLst>
        </pc:inkChg>
        <pc:inkChg chg="add del">
          <ac:chgData name="Tuss, David" userId="dd29fc2d-4186-4f08-b971-b92ea922f488" providerId="ADAL" clId="{D6355852-9329-4B39-B3E9-B95BBE122AF0}" dt="2017-05-14T23:28:57.210" v="1" actId="0"/>
          <ac:inkMkLst>
            <pc:docMk/>
            <pc:sldMk cId="1933118439" sldId="259"/>
            <ac:inkMk id="5" creationId="{05676213-2928-4C31-8405-7ADA7B3EBA24}"/>
          </ac:inkMkLst>
        </pc:inkChg>
        <pc:inkChg chg="add">
          <ac:chgData name="Tuss, David" userId="dd29fc2d-4186-4f08-b971-b92ea922f488" providerId="ADAL" clId="{D6355852-9329-4B39-B3E9-B95BBE122AF0}" dt="2017-05-14T23:29:05.925" v="2" actId="0"/>
          <ac:inkMkLst>
            <pc:docMk/>
            <pc:sldMk cId="1933118439" sldId="259"/>
            <ac:inkMk id="6" creationId="{20591D02-B36F-4BEF-AA5A-29BA98199AA6}"/>
          </ac:inkMkLst>
        </pc:inkChg>
        <pc:inkChg chg="add">
          <ac:chgData name="Tuss, David" userId="dd29fc2d-4186-4f08-b971-b92ea922f488" providerId="ADAL" clId="{D6355852-9329-4B39-B3E9-B95BBE122AF0}" dt="2017-05-14T23:29:49.669" v="10" actId="0"/>
          <ac:inkMkLst>
            <pc:docMk/>
            <pc:sldMk cId="1933118439" sldId="259"/>
            <ac:inkMk id="11" creationId="{B1369BAC-4BDD-4A96-80ED-C9FE30A7CB58}"/>
          </ac:inkMkLst>
        </pc:inkChg>
        <pc:inkChg chg="add">
          <ac:chgData name="Tuss, David" userId="dd29fc2d-4186-4f08-b971-b92ea922f488" providerId="ADAL" clId="{D6355852-9329-4B39-B3E9-B95BBE122AF0}" dt="2017-05-14T23:29:13.797" v="3" actId="0"/>
          <ac:inkMkLst>
            <pc:docMk/>
            <pc:sldMk cId="1933118439" sldId="259"/>
            <ac:inkMk id="7" creationId="{EE8FBED7-8307-4E13-B481-3317D0B2640A}"/>
          </ac:inkMkLst>
        </pc:inkChg>
      </pc:sldChg>
      <pc:sldChg chg="addSp delSp">
        <pc:chgData name="Tuss, David" userId="dd29fc2d-4186-4f08-b971-b92ea922f488" providerId="ADAL" clId="{D6355852-9329-4B39-B3E9-B95BBE122AF0}" dt="2017-05-14T23:30:50.201" v="21" actId="0"/>
        <pc:sldMkLst>
          <pc:docMk/>
          <pc:sldMk cId="3297479079" sldId="260"/>
        </pc:sldMkLst>
        <pc:inkChg chg="add del">
          <ac:chgData name="Tuss, David" userId="dd29fc2d-4186-4f08-b971-b92ea922f488" providerId="ADAL" clId="{D6355852-9329-4B39-B3E9-B95BBE122AF0}" dt="2017-05-14T23:30:49.570" v="19" actId="0"/>
          <ac:inkMkLst>
            <pc:docMk/>
            <pc:sldMk cId="3297479079" sldId="260"/>
            <ac:inkMk id="9" creationId="{93725E87-A5F4-4A9E-B232-05596A83C6D6}"/>
          </ac:inkMkLst>
        </pc:inkChg>
        <pc:inkChg chg="add del">
          <ac:chgData name="Tuss, David" userId="dd29fc2d-4186-4f08-b971-b92ea922f488" providerId="ADAL" clId="{D6355852-9329-4B39-B3E9-B95BBE122AF0}" dt="2017-05-14T23:30:49.812" v="20" actId="0"/>
          <ac:inkMkLst>
            <pc:docMk/>
            <pc:sldMk cId="3297479079" sldId="260"/>
            <ac:inkMk id="8" creationId="{75274BF3-AB99-4873-89BA-30DAA4337621}"/>
          </ac:inkMkLst>
        </pc:inkChg>
        <pc:inkChg chg="add">
          <ac:chgData name="Tuss, David" userId="dd29fc2d-4186-4f08-b971-b92ea922f488" providerId="ADAL" clId="{D6355852-9329-4B39-B3E9-B95BBE122AF0}" dt="2017-05-14T23:30:03.310" v="11" actId="0"/>
          <ac:inkMkLst>
            <pc:docMk/>
            <pc:sldMk cId="3297479079" sldId="260"/>
            <ac:inkMk id="5" creationId="{6CD8E2BA-B954-4C57-8773-DF360BD3A4B3}"/>
          </ac:inkMkLst>
        </pc:inkChg>
        <pc:inkChg chg="add del">
          <ac:chgData name="Tuss, David" userId="dd29fc2d-4186-4f08-b971-b92ea922f488" providerId="ADAL" clId="{D6355852-9329-4B39-B3E9-B95BBE122AF0}" dt="2017-05-14T23:30:50.201" v="21" actId="0"/>
          <ac:inkMkLst>
            <pc:docMk/>
            <pc:sldMk cId="3297479079" sldId="260"/>
            <ac:inkMk id="7" creationId="{ED7C7371-8B48-4B34-8946-D81C5D88C6B1}"/>
          </ac:inkMkLst>
        </pc:inkChg>
        <pc:inkChg chg="add del">
          <ac:chgData name="Tuss, David" userId="dd29fc2d-4186-4f08-b971-b92ea922f488" providerId="ADAL" clId="{D6355852-9329-4B39-B3E9-B95BBE122AF0}" dt="2017-05-14T23:30:49.406" v="18" actId="0"/>
          <ac:inkMkLst>
            <pc:docMk/>
            <pc:sldMk cId="3297479079" sldId="260"/>
            <ac:inkMk id="10" creationId="{2E316DD8-622D-4F13-A48B-8BA7BAE21556}"/>
          </ac:inkMkLst>
        </pc:inkChg>
        <pc:inkChg chg="add del">
          <ac:chgData name="Tuss, David" userId="dd29fc2d-4186-4f08-b971-b92ea922f488" providerId="ADAL" clId="{D6355852-9329-4B39-B3E9-B95BBE122AF0}" dt="2017-05-14T23:30:11.663" v="13" actId="0"/>
          <ac:inkMkLst>
            <pc:docMk/>
            <pc:sldMk cId="3297479079" sldId="260"/>
            <ac:inkMk id="6" creationId="{70357A0E-8C76-4F55-A797-AB37D385306A}"/>
          </ac:inkMkLst>
        </pc:inkChg>
      </pc:sldChg>
      <pc:sldChg chg="addSp">
        <pc:chgData name="Tuss, David" userId="dd29fc2d-4186-4f08-b971-b92ea922f488" providerId="ADAL" clId="{D6355852-9329-4B39-B3E9-B95BBE122AF0}" dt="2017-05-14T23:31:12.332" v="23" actId="0"/>
        <pc:sldMkLst>
          <pc:docMk/>
          <pc:sldMk cId="1267335938" sldId="261"/>
        </pc:sldMkLst>
        <pc:inkChg chg="add">
          <ac:chgData name="Tuss, David" userId="dd29fc2d-4186-4f08-b971-b92ea922f488" providerId="ADAL" clId="{D6355852-9329-4B39-B3E9-B95BBE122AF0}" dt="2017-05-14T23:31:12.332" v="23" actId="0"/>
          <ac:inkMkLst>
            <pc:docMk/>
            <pc:sldMk cId="1267335938" sldId="261"/>
            <ac:inkMk id="6" creationId="{C064509F-C4B9-41BB-981E-BA55ED00FC21}"/>
          </ac:inkMkLst>
        </pc:inkChg>
        <pc:inkChg chg="add">
          <ac:chgData name="Tuss, David" userId="dd29fc2d-4186-4f08-b971-b92ea922f488" providerId="ADAL" clId="{D6355852-9329-4B39-B3E9-B95BBE122AF0}" dt="2017-05-14T23:31:06.658" v="22" actId="0"/>
          <ac:inkMkLst>
            <pc:docMk/>
            <pc:sldMk cId="1267335938" sldId="261"/>
            <ac:inkMk id="5" creationId="{EC2EFCEB-D427-4D16-9710-B2EAE8B456A5}"/>
          </ac:inkMkLst>
        </pc:inkChg>
      </pc:sldChg>
      <pc:sldChg chg="addSp">
        <pc:chgData name="Tuss, David" userId="dd29fc2d-4186-4f08-b971-b92ea922f488" providerId="ADAL" clId="{D6355852-9329-4B39-B3E9-B95BBE122AF0}" dt="2017-05-14T23:31:28.709" v="25" actId="0"/>
        <pc:sldMkLst>
          <pc:docMk/>
          <pc:sldMk cId="301114005" sldId="262"/>
        </pc:sldMkLst>
        <pc:inkChg chg="add">
          <ac:chgData name="Tuss, David" userId="dd29fc2d-4186-4f08-b971-b92ea922f488" providerId="ADAL" clId="{D6355852-9329-4B39-B3E9-B95BBE122AF0}" dt="2017-05-14T23:31:28.709" v="25" actId="0"/>
          <ac:inkMkLst>
            <pc:docMk/>
            <pc:sldMk cId="301114005" sldId="262"/>
            <ac:inkMk id="6" creationId="{7139AEDD-3C37-4414-ADD1-9DE300A11E9F}"/>
          </ac:inkMkLst>
        </pc:inkChg>
        <pc:inkChg chg="add">
          <ac:chgData name="Tuss, David" userId="dd29fc2d-4186-4f08-b971-b92ea922f488" providerId="ADAL" clId="{D6355852-9329-4B39-B3E9-B95BBE122AF0}" dt="2017-05-14T23:31:23.378" v="24" actId="0"/>
          <ac:inkMkLst>
            <pc:docMk/>
            <pc:sldMk cId="301114005" sldId="262"/>
            <ac:inkMk id="5" creationId="{C93DD65B-E723-4CC1-BC7C-DE122FB1B43B}"/>
          </ac:inkMkLst>
        </pc:inkChg>
      </pc:sldChg>
      <pc:sldChg chg="modSp">
        <pc:chgData name="Tuss, David" userId="dd29fc2d-4186-4f08-b971-b92ea922f488" providerId="ADAL" clId="{D6355852-9329-4B39-B3E9-B95BBE122AF0}" dt="2017-05-14T23:36:11.032" v="39" actId="115"/>
        <pc:sldMkLst>
          <pc:docMk/>
          <pc:sldMk cId="2856466999" sldId="264"/>
        </pc:sldMkLst>
        <pc:spChg chg="mod">
          <ac:chgData name="Tuss, David" userId="dd29fc2d-4186-4f08-b971-b92ea922f488" providerId="ADAL" clId="{D6355852-9329-4B39-B3E9-B95BBE122AF0}" dt="2017-05-14T23:36:11.032" v="39" actId="115"/>
          <ac:spMkLst>
            <pc:docMk/>
            <pc:sldMk cId="2856466999" sldId="264"/>
            <ac:spMk id="4" creationId="{41EF7F28-441B-4B30-874E-1234C24A878E}"/>
          </ac:spMkLst>
        </pc:spChg>
      </pc:sldChg>
      <pc:sldChg chg="addSp add">
        <pc:chgData name="Tuss, David" userId="dd29fc2d-4186-4f08-b971-b92ea922f488" providerId="ADAL" clId="{D6355852-9329-4B39-B3E9-B95BBE122AF0}" dt="2017-05-14T23:32:33.614" v="27" actId="0"/>
        <pc:sldMkLst>
          <pc:docMk/>
          <pc:sldMk cId="3010368170" sldId="267"/>
        </pc:sldMkLst>
        <pc:inkChg chg="add">
          <ac:chgData name="Tuss, David" userId="dd29fc2d-4186-4f08-b971-b92ea922f488" providerId="ADAL" clId="{D6355852-9329-4B39-B3E9-B95BBE122AF0}" dt="2017-05-14T23:32:33.614" v="27" actId="0"/>
          <ac:inkMkLst>
            <pc:docMk/>
            <pc:sldMk cId="3010368170" sldId="267"/>
            <ac:inkMk id="5" creationId="{B26FCD78-DD75-4541-A2E1-CB2644DABF00}"/>
          </ac:inkMkLst>
        </pc:inkChg>
      </pc:sldChg>
      <pc:sldChg chg="addSp add">
        <pc:chgData name="Tuss, David" userId="dd29fc2d-4186-4f08-b971-b92ea922f488" providerId="ADAL" clId="{D6355852-9329-4B39-B3E9-B95BBE122AF0}" dt="2017-05-14T23:32:56.041" v="28" actId="0"/>
        <pc:sldMkLst>
          <pc:docMk/>
          <pc:sldMk cId="3374496936" sldId="268"/>
        </pc:sldMkLst>
        <pc:inkChg chg="add">
          <ac:chgData name="Tuss, David" userId="dd29fc2d-4186-4f08-b971-b92ea922f488" providerId="ADAL" clId="{D6355852-9329-4B39-B3E9-B95BBE122AF0}" dt="2017-05-14T23:32:56.041" v="28" actId="0"/>
          <ac:inkMkLst>
            <pc:docMk/>
            <pc:sldMk cId="3374496936" sldId="268"/>
            <ac:inkMk id="6" creationId="{44C60585-E741-4FF2-BCB6-66F423C73E4D}"/>
          </ac:inkMkLst>
        </pc:inkChg>
      </pc:sldChg>
      <pc:sldChg chg="addSp add">
        <pc:chgData name="Tuss, David" userId="dd29fc2d-4186-4f08-b971-b92ea922f488" providerId="ADAL" clId="{D6355852-9329-4B39-B3E9-B95BBE122AF0}" dt="2017-05-14T23:33:09.701" v="29" actId="0"/>
        <pc:sldMkLst>
          <pc:docMk/>
          <pc:sldMk cId="2353839713" sldId="269"/>
        </pc:sldMkLst>
        <pc:inkChg chg="add">
          <ac:chgData name="Tuss, David" userId="dd29fc2d-4186-4f08-b971-b92ea922f488" providerId="ADAL" clId="{D6355852-9329-4B39-B3E9-B95BBE122AF0}" dt="2017-05-14T23:33:09.701" v="29" actId="0"/>
          <ac:inkMkLst>
            <pc:docMk/>
            <pc:sldMk cId="2353839713" sldId="269"/>
            <ac:inkMk id="7" creationId="{822D82A9-C653-4BC1-BE7D-52828F833AE1}"/>
          </ac:inkMkLst>
        </pc:inkChg>
      </pc:sldChg>
      <pc:sldChg chg="addSp add">
        <pc:chgData name="Tuss, David" userId="dd29fc2d-4186-4f08-b971-b92ea922f488" providerId="ADAL" clId="{D6355852-9329-4B39-B3E9-B95BBE122AF0}" dt="2017-05-14T23:33:21.155" v="30" actId="0"/>
        <pc:sldMkLst>
          <pc:docMk/>
          <pc:sldMk cId="3935902054" sldId="270"/>
        </pc:sldMkLst>
        <pc:inkChg chg="add">
          <ac:chgData name="Tuss, David" userId="dd29fc2d-4186-4f08-b971-b92ea922f488" providerId="ADAL" clId="{D6355852-9329-4B39-B3E9-B95BBE122AF0}" dt="2017-05-14T23:33:21.155" v="30" actId="0"/>
          <ac:inkMkLst>
            <pc:docMk/>
            <pc:sldMk cId="3935902054" sldId="270"/>
            <ac:inkMk id="7" creationId="{97D74CFA-BCDE-4ABF-BE5B-5F14A4117B2F}"/>
          </ac:inkMkLst>
        </pc:inkChg>
      </pc:sldChg>
      <pc:sldChg chg="addSp add">
        <pc:chgData name="Tuss, David" userId="dd29fc2d-4186-4f08-b971-b92ea922f488" providerId="ADAL" clId="{D6355852-9329-4B39-B3E9-B95BBE122AF0}" dt="2017-05-14T23:33:30.429" v="31" actId="0"/>
        <pc:sldMkLst>
          <pc:docMk/>
          <pc:sldMk cId="2914560171" sldId="271"/>
        </pc:sldMkLst>
        <pc:inkChg chg="add">
          <ac:chgData name="Tuss, David" userId="dd29fc2d-4186-4f08-b971-b92ea922f488" providerId="ADAL" clId="{D6355852-9329-4B39-B3E9-B95BBE122AF0}" dt="2017-05-14T23:33:30.429" v="31" actId="0"/>
          <ac:inkMkLst>
            <pc:docMk/>
            <pc:sldMk cId="2914560171" sldId="271"/>
            <ac:inkMk id="2" creationId="{26F18A3D-AF58-401D-BB7F-5837480AAF65}"/>
          </ac:inkMkLst>
        </pc:inkChg>
      </pc:sldChg>
      <pc:sldChg chg="addSp add">
        <pc:chgData name="Tuss, David" userId="dd29fc2d-4186-4f08-b971-b92ea922f488" providerId="ADAL" clId="{D6355852-9329-4B39-B3E9-B95BBE122AF0}" dt="2017-05-14T23:34:04.199" v="32" actId="0"/>
        <pc:sldMkLst>
          <pc:docMk/>
          <pc:sldMk cId="4025457077" sldId="272"/>
        </pc:sldMkLst>
        <pc:inkChg chg="add">
          <ac:chgData name="Tuss, David" userId="dd29fc2d-4186-4f08-b971-b92ea922f488" providerId="ADAL" clId="{D6355852-9329-4B39-B3E9-B95BBE122AF0}" dt="2017-05-14T23:34:04.199" v="32" actId="0"/>
          <ac:inkMkLst>
            <pc:docMk/>
            <pc:sldMk cId="4025457077" sldId="272"/>
            <ac:inkMk id="2" creationId="{9DBE8BB1-A74A-4B36-832D-59C79D796203}"/>
          </ac:inkMkLst>
        </pc:inkChg>
      </pc:sldChg>
      <pc:sldChg chg="add">
        <pc:chgData name="Tuss, David" userId="dd29fc2d-4186-4f08-b971-b92ea922f488" providerId="ADAL" clId="{D6355852-9329-4B39-B3E9-B95BBE122AF0}" dt="2017-05-14T23:31:58.221" v="26" actId="0"/>
        <pc:sldMkLst>
          <pc:docMk/>
          <pc:sldMk cId="3248262479" sldId="273"/>
        </pc:sldMkLst>
      </pc:sldChg>
      <pc:sldChg chg="addSp add">
        <pc:chgData name="Tuss, David" userId="dd29fc2d-4186-4f08-b971-b92ea922f488" providerId="ADAL" clId="{D6355852-9329-4B39-B3E9-B95BBE122AF0}" dt="2017-05-14T23:34:35.229" v="33" actId="0"/>
        <pc:sldMkLst>
          <pc:docMk/>
          <pc:sldMk cId="289105209" sldId="274"/>
        </pc:sldMkLst>
        <pc:inkChg chg="add">
          <ac:chgData name="Tuss, David" userId="dd29fc2d-4186-4f08-b971-b92ea922f488" providerId="ADAL" clId="{D6355852-9329-4B39-B3E9-B95BBE122AF0}" dt="2017-05-14T23:34:35.229" v="33" actId="0"/>
          <ac:inkMkLst>
            <pc:docMk/>
            <pc:sldMk cId="289105209" sldId="274"/>
            <ac:inkMk id="2" creationId="{52849B4F-3C12-4C62-B733-576529A1CC1C}"/>
          </ac:inkMkLst>
        </pc:inkChg>
      </pc:sldChg>
      <pc:sldChg chg="addSp add">
        <pc:chgData name="Tuss, David" userId="dd29fc2d-4186-4f08-b971-b92ea922f488" providerId="ADAL" clId="{D6355852-9329-4B39-B3E9-B95BBE122AF0}" dt="2017-05-14T23:34:58.060" v="34" actId="0"/>
        <pc:sldMkLst>
          <pc:docMk/>
          <pc:sldMk cId="3461130268" sldId="275"/>
        </pc:sldMkLst>
        <pc:inkChg chg="add">
          <ac:chgData name="Tuss, David" userId="dd29fc2d-4186-4f08-b971-b92ea922f488" providerId="ADAL" clId="{D6355852-9329-4B39-B3E9-B95BBE122AF0}" dt="2017-05-14T23:34:58.060" v="34" actId="0"/>
          <ac:inkMkLst>
            <pc:docMk/>
            <pc:sldMk cId="3461130268" sldId="275"/>
            <ac:inkMk id="2" creationId="{93C1AC30-4CBE-4957-B144-FA054DC8DB3D}"/>
          </ac:inkMkLst>
        </pc:inkChg>
      </pc:sldChg>
      <pc:sldChg chg="addSp delSp modSp add">
        <pc:chgData name="Tuss, David" userId="dd29fc2d-4186-4f08-b971-b92ea922f488" providerId="ADAL" clId="{D6355852-9329-4B39-B3E9-B95BBE122AF0}" dt="2017-05-14T23:35:38.886" v="38" actId="0"/>
        <pc:sldMkLst>
          <pc:docMk/>
          <pc:sldMk cId="2930902795" sldId="276"/>
        </pc:sldMkLst>
        <pc:spChg chg="mod">
          <ac:chgData name="Tuss, David" userId="dd29fc2d-4186-4f08-b971-b92ea922f488" providerId="ADAL" clId="{D6355852-9329-4B39-B3E9-B95BBE122AF0}" dt="2017-05-14T23:35:15.257" v="37" actId="115"/>
          <ac:spMkLst>
            <pc:docMk/>
            <pc:sldMk cId="2930902795" sldId="276"/>
            <ac:spMk id="4" creationId="{41EF7F28-441B-4B30-874E-1234C24A878E}"/>
          </ac:spMkLst>
        </pc:spChg>
        <pc:inkChg chg="add del">
          <ac:chgData name="Tuss, David" userId="dd29fc2d-4186-4f08-b971-b92ea922f488" providerId="ADAL" clId="{D6355852-9329-4B39-B3E9-B95BBE122AF0}" dt="2017-05-14T23:35:08.256" v="36" actId="0"/>
          <ac:inkMkLst>
            <pc:docMk/>
            <pc:sldMk cId="2930902795" sldId="276"/>
            <ac:inkMk id="2" creationId="{731D4B01-7CFA-48C3-90D8-052037F8CA53}"/>
          </ac:inkMkLst>
        </pc:inkChg>
        <pc:inkChg chg="add">
          <ac:chgData name="Tuss, David" userId="dd29fc2d-4186-4f08-b971-b92ea922f488" providerId="ADAL" clId="{D6355852-9329-4B39-B3E9-B95BBE122AF0}" dt="2017-05-14T23:35:38.886" v="38" actId="0"/>
          <ac:inkMkLst>
            <pc:docMk/>
            <pc:sldMk cId="2930902795" sldId="276"/>
            <ac:inkMk id="3" creationId="{686B14F1-2603-41A0-90D9-16455F44AF6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05.92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839 252,'7'0,"10"8,8 8,1 10,-5 6,-5 6,-6 3,-5 2,-9-7,-13-2,-9 1,-8 0,-5-5,-3-8,-8-7,-3 1,0-3,2-4,4-2,1-3,2-10,2-3,0-7,1-2,0-3,0 0,-1 5,8-3,2 3,0 3,4-2,1 0,5-3,6-7,5-5,5-6,4-2,2-3,0-2,2 1,6 6,2 3,7-1,7 6,7 1,5 5,4 5,1 7,2-3,0 2,7 1,3 4,5 2,1 2,-3 8,-4 11,-11 9,-12 7,-11 5,-9 4,-12 1,-14 1,-10-1,-8-7,-13-10,-4-9,-1-7,2-6,2-4,9-15,12-13,11-15,14-1,16 7,13 10,8 10,6 7,3 6,2 3,-8 10,-9 9,-10 9,-7 8,-14-3,-6-7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1:28.70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717 547,'0'7,"0"10,0 8,0 8,0 5,-7 3,-9-6,-10-8,0-16,-2-10,3-12,6-11,6-10,-1-5,-7-5,2-1,3-1,5 0,4 1,3 0,3 0,7 1,12 0,1 1,5 6,-2 3,3-1,4-1,5 5,-5 0,1 5,2 7,3 6,2 5,9 3,-3 10,-9 10,-10 17,-9 9,-1 12,-2 4,-3 5,-3 0,-3-5,-2-4,0-6,-2-3,1-3,-1-1,-7-8,-2-3,-13-6,-10-8,-7-7,-3-4,-2-4,0-2,1-2,0 1,1-8,1-1,0-7,0 0,7-4,3-6,0 1,5-1,7-10,7-7,6-2,3-8,11-2,3 2,15 3,9 10,0 5,1 9,8 8,4 8,2 6,-1 4,-2 1,-1 2,6-1,1 8,-1 2,-2-1,-10 4,-4 1,-8 5,-8 5,-1-1,-4 3,-3 3,3-3,-1 0,-3 4,5-4,-1 0,-3 3,-2 4,-4 2,-3 3,0 2,-2 8,-8 9,-9-4,-2-5,-5-4,-5-9,-5-10,-11-11,-5-7,-7-5,-3-3,4-2,-5-7,3-3,10-5,6-1,4 3,1-3,6-5,2 0,6-1,0 1,3 0,-2-5,4-5,-4 5,4-2,3-2,5-9,4-6,3-1,3 0,0 1,1 2,7 1,2 1,7 1,7 8,7 2,5 6,3 9,10 6,-4-2,-2-5,5-1,9 4,2 5,5 3,6 3,-2 2,-6 9,-6 10,-12 16,-7 3,-10 2,-2 9,-5 4,-7 6,-5 2,-4-3,-2-3,-2-4,-8-4,-3-1,1-2,-5-1,0 0,-5 0,-6-7,-5-2,-19 0,-8-5,-16-7,-1-7,-3-6,5-3,0-4,6-1,8 0,6 0,5-1,4 2,-5-1,-9-6,0-3,1 1,11-5,7-8,9-7,10-5,8-4,7-3,3-9,3-2,1 0,0 1,0 4,-1 1,0 3,-1 0,1 2,-1-1,14 8,5 2,13 0,8 5,12 0,3 5,8 6,-1 5,-3 6,-5 2,-5-4,4-2,0 1,5 2,7 2,-1 2,-4 0,-12 9,-7 3,-11 13,-3 3,-6 5,-7 3,-6 4,10 16,2 6,-2 0,-5-3,-4-4,-4-4,-2-4,-3-2,0-1,-1-1,1 0,-8 0,-2 0,-7-7,-7-2,-14-6,-14-9,-13-6,-2-5,3-4,5-2,13-8,0-3,8-6,3-1,1-4,-2-6,6-4,1-5,6-2,5-3,8 0,11 6,13-4,11-3,9 6,-2 2,1 8,2 7,2 8,1 6,-4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05.92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839 252,'7'0,"10"8,8 8,1 10,-5 6,-5 6,-6 3,-5 2,-9-7,-13-2,-9 1,-8 0,-5-5,-3-8,-8-7,-3 1,0-3,2-4,4-2,1-3,2-10,2-3,0-7,1-2,0-3,0 0,-1 5,8-3,2 3,0 3,4-2,1 0,5-3,6-7,5-5,5-6,4-2,2-3,0-2,2 1,6 6,2 3,7-1,7 6,7 1,5 5,4 5,1 7,2-3,0 2,7 1,3 4,5 2,1 2,-3 8,-4 11,-11 9,-12 7,-11 5,-9 4,-12 1,-14 1,-10-1,-8-7,-13-10,-4-9,-1-7,2-6,2-4,9-15,12-13,11-15,14-1,16 7,13 10,8 10,6 7,3 6,2 3,-8 10,-9 9,-10 9,-7 8,-14-3,-6-7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13.79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504 291,'-7'0,"-3"7,1 10,-5 1,0 5,-6 6,2 5,3 4,5 2,3 2,4 0,1 1,2-1,1 1,0-1,-1 7,8-5,9-2,9-10,7-9,5-8,3-8,2-4,7-11,-4-9,-4-4,-8-4,-10-5,-9-5,-8-3,3 4,-1 2,6 5,0 1,-3-2,-3-4,-3-10,-3-6,-2-1,0 0,-2 2,1 2,-1 1,-7 8,-9 10,-8 10,-8 8,-5 4,-3 11,-2 11,0 2,6 5,4-1,-1 1,-1 5,5 3,8 11,7 5,7 0,4 8,4 0,0-3,2-2,6-4,17-3,4-2,4-8,4-10,2-3,2-4,0 1,2-2,-1-4,1-5,-1-10,0-5,0-8,-1-9,1-1,-7-2,-3-4,1-4,-6-3,-7-3,-7 0,-6-1,-4-1,-2 1,-2 0,-1 0,-6 0,-3 0,-13 0,-2 1,-5-1,-3 7,3 3,1 0,-2-3,-3 6,-2 7,-2 0,5-2,-5 1,-3 6,-2 6,-1 4,1-4,1 1,0 1,1 3,0 2,7 9,3 10,-1 3,-1-1,5 3,0-2,5 3,0-1,3 9,-1 0,-4 2,2 3,6 3,-2-5,2-1,6 1,3 3,4 2,3 2,1 1,2 2,-1 0,1 0,7 0,9-7,2-3,4 1,6 2,12 1,6-4,3-2,-1-5,-2-7,-1-7,-2-5,-1-3,0-3,-2-1,1 0,-1-1,0-6,1-2,-8-7,-2 0,-6-4,-1-6,2-5,5 2,-5 0,2-9,-6-6,2-8,3-11,-3 0,-6 3,-6 5,-6 5,-3 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37.29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369 902,'15'-70,"10"-24,10 6,5 16,3 21,1 19,1 15,-8 81,-10 15,-3-20,-5-28,-6-25,-5-28,-4-18,-3-9,-1-3,-8 1,-2 0,-15-11,-9 5,1-2,-1 1,5 5,8 3,0 10,-3 6,-12 7,-7 17,-3 9,6 12,3 11,1 2,-1 4,-1 12,-2-2,0 1,6-1,9 2,16-6,17-10,13-8,11-7,7-5,4-4,1-1,1 0,0-1,-2-7,1-1,-9-14,-9-9,-10-7,-14 4,-8 0,-10 8,-16 7,-17 8,-7 13,-1 13,2 6,3 5,3 6,11 6,11 3,3 9,6 4,6-1,12-8,13-11,11-12,10-9,4-6,5-5,8-8,-5-11,5-1,0 1,-1 6,-3-4,-1 2,-9-3,-4-7,0 2,-6-3,-7-3,-8-12,-5-5,-4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43.13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473 461,'-7'0,"-9"0,-10 0,-13 0,-9 0,-2 0,7 7,4 2,9 7,1 8,7 7,7 5,-2-4,3 0,3 2,11-5,13-8,17-7,12-6,5-4,9-3,16-2,11 0,-3-8,-7-1,-10 0,-7 2,-7 2,2 3,-7-6,-11-8,-11-9,-10-13,-6-15,-12 2,-5 3,0 2,-12 3,-10 1,-6 1,3 1,1 7,7 2,-7 0,3-2,0-2,-2 4,-2 9,-2 8,-2 6,-15 12,-12 19,-9 14,1 7,13 4,18 0,16 0,12-1,10-1,5-2,11-1,9 0,3 0,4-8,5-2,4-6,3-2,3-3,1-7,0-4,1-5,-1-3,8-2,1-1,0 7,-2 10,-2 8,-2 1,-2-4,-1-13,-7-14,-17 0,-19 2,-16 8,-12 11,-9 9,-4 2,-3-5,0-5,0-6,1-4,0-3,1-3,1 0,7-9,3-1,7-7,7-8,7-6,6-5,10 4,11-1,11 7,7-1,5-2,4 4,0 6,1 6,7 6,2 3,-9 10,-4 4,-9 7,-9 8,-3 7,-3 5,2-4,-2 0,-3 1,-5 2,-3 1,-2-4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49.66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87,'0'7,"0"10,0 15,7 10,3 12,-1 4,5 6,8-1,-1-4,4-11,5-8,4-3,3-8,3-9,1-8,8-5,3-5,-7-10,-5-2,-9-8,-2-8,0-5,-4-6,-7-3,-6-2,-5-1,-4 0,-2 0,-2 0,0 1,-8 0,-8 0,-10 7,-6 10,-5 9,-3 7,-9 12,-3 6,1 1,-20 6,-11 1,8 11,17 8,19 5,15 2,12 2,8-1,12-7,12-3,9-7,7-1,4-6,3 2,1-3,0-5,0-5,6-4,2-3,-1-8,-9-11,-12-9,-3-8,-7-5,-7-2,-5-3,-4 1,-4-1,0 1,-1 0,-1 1,1 0,7 7,10 17,10 19,6 8,-1 11,-7 8,-6 7,-8 5,-4 2,3 1,1 1,-2-1,-2 0,-3 0,-1 6,-1 2,-7-7,-11-5,-2-1,-5 0,-5 0,2 1,-1-6,-4-2,-2-6,-4-7,-1-7,-2-5,-1-4,0-2,0-1,0 0,-1-1,2 1,-1 0,7-6,3-10,-1-1,-1-6,-3-5,-1 3,5-2,1-4,7-2,0-3,4-3,6-1,5-1,5 0,3 0,1 0,2 0,0 0,0 0,7 7,2 3,7 6,0 1,4 5,6 5,12-1,0-6,0 2,1 3,0 6,1-3,0 0,1 4,-1 3,1 2,0 3,0 1,6 1,-4 8,-9 9,-12 9,-9 7,-7 5,-5 3,-2 2,-2 1,-7-1,-10-7,0-2,-6-8,-4-8,2-7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2:33.614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506 463,'-7'0,"-9"0,-17 0,-2-7,-2-2,5-7,0-1,7-4,7-13,6-8,13-3,13 5,11 10,9 10,5 8,4 7,1 3,0 3,-7 8,-3 2,-7 7,-9 7,-6 6,-7 6,-3 3,-9 1,-4 2,-6-7,-1-2,-5-8,3 0,-4 2,-4-4,3 2,-2-4,-3-6,3 1,0-1,-3-4,-4-12,-3-4,-2-3,-1-7,5-8,2 0,7-4,1-4,4-5,6-2,5-3,5-9,3-2,2-1,7 9,11 5,9 2,6 7,-1 1,0 5,9 0,5-3,1 2,7 6,2 6,-2 4,-4 4,-2 3,5 2,-8 7,-3 9,5 10,-6 6,-2 6,-8 2,-10 2,-7 1,-7-1,-5 0,-2 0,-1-1,-8-7,-9 4,-2 4,-4 0,-6 1,-4-8,-4-9,-2-3,-9-5,-3-6,1-5,1-4,2-3,3-1,1-1,2 0,7-7,3-3,0-5,5-8,0 0,-2-3,-3-3,3-5,7-2,7-3,7-1,4-1,2-1,3 1,0-1,8 1,1 0,7 0,1 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0:03.31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175 424,'7'0,"9"0,10-7,0-10,-5-8,-6-8,-4-5,-13 11,-5 17,-9 18,-1 14,2 10,-4 1,2 0,-4 3,2 2,-2-5,-6-9,2-15,6-24,6-15,4-11,5-5,3-2,1 1,1 0,0 2,0 1,7 8,2 3,6 1,8 5,7 7,5 7,3 6,3 4,8 3,2 1,-7 7,-11 10,2 16,-4 9,-9 4,-7 2,-7-1,3-2,-2 0,-1-3,-4 0,-1-1,-9 0,-18-1,-12-7,-7-9,-11-2,-3-5,1-5,-5-12,1-7,11-8,6-10,3-8,8-5,10-3,8-3,7 0,3-1,10 8,11 10,10 9,13 8,15 5,4 3,0 9,-4 11,-4 8,-4 0,-10 3,-12 3,-9 10,-9 5,-12-6,-6 4,-8-5,-8-11,-6-2,-6-7,-3-6,-1-6,-1-5,-1-2,1-3,8-14,16-5,12-6,21 1,15 5,3 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2:56.04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1003 496,'-14'0,"-5"7,-6 10,-6 8,-5 1,-3 3,-2-4,-1 1,-1-4,7 1,3-2,-1-6,0-5,-3-11,-2-6,6-9,2-1,5-5,1 1,-3-3,4-4,-2-5,4-3,6-4,5-1,5-1,3 0,3-1,7 1,11 7,1 2,6 0,4-1,5 4,-3 1,0 5,2 0,9 4,5 5,2 5,-1 12,-2 12,6 11,-5 8,-5-1,-2 1,0-6,-8 1,-8 2,-10 3,-6 3,-4 2,-4 2,-8 2,-10-7,-2-3,-5-5,-5-9,-5 1,-3-4,5 3,1-1,-2 3,-1-2,5 4,0-3,-2-4,-2-5,-2-3,4 3,1 0,-8-1,-6-3,0-1,-2-3,2-1,0-8,2-10,7-16,3-2,8-3,0-1,5-2,5-1,6 0,4 0,10 0,4 0,1 0,6 7,6 10,8 2,12-3,6 4,3 5,-2 6,0 5,-3 10,-2 4,-1 9,0 7,-2 1,1 2,-8 5,-2-4,-7 0,0 3,-5 3,-5 3,-6 3,3 7,0 4,-3 0,-10-8,-11-12,-12-12,-7 0,-7 2,-4 5,-1 5,-1-2,0-7,1-6,0-14,-7-14,-1-5,0 1,-5-5,7-5,5 1,9-1,12 10,15 8,18 12,13 13,10 3,0 6,8-2,11 9,4-1,-1 2,-2-6,-3 0,-3-5,-3-7,-1 2,-1-3,-8 4,5-2,2-4,9-4,3-3,-1-3,-2-2,-2-1,-10-8,-10-9,-11-9,-8-8,-6-4,-3-3,-1-2,-2-8,1-2,1 1,-1-5,2 0,-1 3,1 3,0 4,0 2,0-5,-7 6,-9 10,-3 4,-11 1,-1-3,-2 4,-10 7,-5 1,-1 2,1 6,8-3,4 1,-5 10,3 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1:06.65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341 258,'0'7,"0"9,0 10,0 6,7-1,2 1,0 1,-1 4,-3 1,12-5,11-9,7-7,5-8,3-5,0-3,2-2,-2 0,1-1,-2-6,1-3,-9-6,-1-14,-8-9,-7-5,-7-2,-5 0,-4 2,-3 0,0 1,7 8,2 4,0-1,-9-1,-11 4,-10 9,-16 6,-9 7,-3 5,0 2,1 2,9 7,4 3,9 6,1 1,-2-3,4 3,6 5,-1-1,3 3,-3-2,-6-7,2 3,-2-3,2 3,6 6,-1-2,2 3,4 3,4 5,3 3,-4 2,-1 2,1 1,2 0,3 1,9-8,10-2,10-7,15-8,8-7,2-5,1-4,-3-2,-1-1,-2-1,-1 1,-2 0,0 0,-1 0,1 1,-1 0,0 0,1 7,-8 10,-9 8,-16 8,-9 5,-20-4,-5-1,-14-5,-6-9,-3-6,-8-6,-1-5,2-1,3-2,-10-1,-3 1,4-7,4-3,-1-5,-6-8,8-7,7 2,11-1,6-3,7-2,9-3,7-2,5-1,2-8,3-2,8-1,2 3,6 2,1 2,4 8,-2 4,-4 1,2-2,6 5,5 7,5 8,3-1,4 2,1 3,0 4,1 2,0-5,-1-1,7 1,10 3,1 1,-2 10,-11 10,-7 10,-9 8,-4 5,-6 4,-6 1,-7 1,-4 6,-9 3,-12-1,-3-3,-4-9,1-4,-10-9,-5-22,-5-20,-1-21,7-12,2-5,0 0,7 2,7 16,7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13.79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504 291,'-7'0,"-3"7,1 10,-5 1,0 5,-6 6,2 5,3 4,5 2,3 2,4 0,1 1,2-1,1 1,0-1,-1 7,8-5,9-2,9-10,7-9,5-8,3-8,2-4,7-11,-4-9,-4-4,-8-4,-10-5,-9-5,-8-3,3 4,-1 2,6 5,0 1,-3-2,-3-4,-3-10,-3-6,-2-1,0 0,-2 2,1 2,-1 1,-7 8,-9 10,-8 10,-8 8,-5 4,-3 11,-2 11,0 2,6 5,4-1,-1 1,-1 5,5 3,8 11,7 5,7 0,4 8,4 0,0-3,2-2,6-4,17-3,4-2,4-8,4-10,2-3,2-4,0 1,2-2,-1-4,1-5,-1-10,0-5,0-8,-1-9,1-1,-7-2,-3-4,1-4,-6-3,-7-3,-7 0,-6-1,-4-1,-2 1,-2 0,-1 0,-6 0,-3 0,-13 0,-2 1,-5-1,-3 7,3 3,1 0,-2-3,-3 6,-2 7,-2 0,5-2,-5 1,-3 6,-2 6,-1 4,1-4,1 1,0 1,1 3,0 2,7 9,3 10,-1 3,-1-1,5 3,0-2,5 3,0-1,3 9,-1 0,-4 2,2 3,6 3,-2-5,2-1,6 1,3 3,4 2,3 2,1 1,2 2,-1 0,1 0,7 0,9-7,2-3,4 1,6 2,12 1,6-4,3-2,-1-5,-2-7,-1-7,-2-5,-1-3,0-3,-2-1,1 0,-1-1,0-6,1-2,-8-7,-2 0,-6-4,-1-6,2-5,5 2,-5 0,2-9,-6-6,2-8,3-11,-3 0,-6 3,-6 5,-6 5,-3 11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1:12.33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754 560,'-7'0,"-9"0,-10 0,-6 0,-6 0,-3 0,5-7,2-2,7-7,7-8,8-7,6-5,3-3,3-3,1-1,8 7,9 10,8 1,8 6,4 6,4 5,1 4,0 2,0 2,-7 8,-2 3,-1 6,2 1,1-4,-4 4,-2-1,2 3,-5 5,1 6,-6 5,-5 2,-6 3,-5 1,-4 8,-9 2,-3 0,-7-10,-1-4,3-2,-3-6,-6-10,-6-7,-4-6,-4-4,-3-3,-1-1,-1-1,1 1,-8-1,5-6,3-2,2-6,0-1,1 3,6-4,1-5,0 1,5-3,8-4,6-5,5-2,5-4,10-8,3-11,7 6,8 3,7 12,5 11,3 10,2 9,1 5,0 4,0 1,-7 7,-3 10,0 1,-6 4,-6 6,-9 11,-4 6,-5 2,-10 0,-3-1,-15-9,-9-12,-21-9,-8-9,0-12,3-13,-2-18,2-3,12-3,13-8,14-3,-5-7,3-8,-3 0,4 4,-1 6,2 5,-1 5,-5 9,3 19,5 19,-2 16,4 20,4 11,5 4,3 0,2-2,3-1,0-3,8-2,9-9,3-2,4-8,-2 7,2-3,-2 2,2-6,-4 1,-4 3,1-3,-1 0,2-3,0 0,3-2,5 1,5-3,5 3,3-3,1-4,3-5,-1-4,1-3,-1-2,1-9,6-2,-5-7,-2-1,-3-11,1 0,-7-3,-10-3,-8-3,-6-1,-6-2,-3-1,6 0,2 0,-1 0,-1-7,-2-10,-8 6,-4 4,-1 4,2 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3:09.70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672 408,'0'7,"0"9,0 10,0 7,-7 4,-9 4,-3 2,-4-6,-13-10,-7-10,3-14,2-15,0-12,0-3,6-3,8-4,9-3,13-10,15-3,5-8,6 6,7 5,4 10,4 5,2 7,2 2,0 3,0 7,-8 11,5 14,3 5,1 6,-8 6,-1 6,-8 4,-8 2,-8 1,-5 1,-4 0,-9-7,-4-3,-6 0,-8 2,0 1,-3-4,-3-2,-3 2,-4-5,-2-6,-8-15,3-15,3-6,9-7,2-1,0-3,-2-4,-3-4,5-3,8-3,8-2,6 0,5 0,3-1,-6 8,-1 2,1 0,1-1,2-3,8-1,11-2,10 6,1 2,3 6,3 8,-3 13,-7 16,-14 12,-9 10,-10 6,-12-4,-8 7,-6-4,3 5,1 4,5-1,8 0,7-1,6-1,4-1,3 0,8-9,10-9,9-9,-1 0,11-3,5 4,3-2,-21-3,-28-3,-14-11,-10-12,-8-3,-5-6,4-7,10-4,1 3,5-1,7-1,5-2,4-3,3-2,2 0,1-2,8 0,8 0,10 0,6 7,5 3,4 6,0 8,2 7,-1 5,0 4,0 2,-1 1,0 8,-7 9,-10 8,-9 8,-7 4,-5 4,-4 7,-1 11,-8 9,-2 0,1-5,-6-6,-6-6,0-5,-3-10,2-4,-8-1,-7-6,-3-7,-10-7,-2-6,-7-3,-1-3,4-1,11-7,7-10,9-9,3 1,7-3,6-4,5-2,5-4,2-1,3-1,0-1,7-8,3-8,-1-3,5 3,-1 4,-1 3,3 5,13 9,9 11,5 10,3 8,-8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1:23.37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619 796,'0'-7,"0"-9,-7-3,-3-4,1-6,-5 2,-1-1,-4 4,1-1,-4 4,-5 5,-5 5,-4 6,-3 2,-3 2,7-5,2-3,0 2,4-7,9-7,6-14,7-9,4-3,2-1,9 7,10 11,9 11,0 1,2 4,4 4,3 4,2 3,2 2,2 1,0 1,0-1,0 1,0 7,-7 9,-2 9,-7 6,-1-1,-5 1,-5 9,-6 4,-4 3,-3-1,-2-1,0-1,-2-1,-6-9,-9-9,-9-10,-7-7,-5-13,-4-12,-7-4,3-5,3 1,-6-2,-1-10,8-8,11-1,10-2,10 1,6 0,4 2,2 1,8 1,10 7,15 10,10 9,-4 15,7 6,1 4,-6 6,-5 2,0-3,-7 3,-2 0,-5 3,1 5,-5 6,-4 5,-6 3,-4 2,-2 1,-3 8,-1 2,-7-8,-2-3,-14-10,-10-10,-6-8,-3-7,-2-3,0-4,8-8,2-2,1 0,-1-11,-2-3,-8 3,2-2,10-10,17-1,11 0,14-2,5-1,0-2,5 6,-1 2,-3-1,3-2,5 6,13-1,7 6,4 7,1 6,-1 5,-1 3,-9 10,-3 3,0 8,-7 7,-7 6,-7 6,-6 3,-4 2,-10 8,-11-4,-1-4,1-1,-3-1,-4 1,-6-8,-5-9,-2-8,-3-8,-1-4,-1-4,0-1,1-1,0 1,-1-1,2 1,-1 0,7-6,10-10,9-8,0-8,3-5,-4 4,2 1,-5 6,2 0,4-2,4-3,11-11,12-4,11-2,9 7,6 4,3 9,1 2,1 5,-7 0,-3 3,0 5,1 5,2 4,9 3,3 2,1 0,-1 1,-2 0,-2 0,-1-1,-2 8,7 2,-5 13,-3 3,-9 4,-2-3,1 1,-6 10,-6 5,-7 3,-5 8,-4 1,-2 6,-9 0,-10-11,-16-14,-9-13,-5-10,0-8,-1-4,3-3,0-1,3 1,0 0,1 0,-7 1,-2 0,-6 1,-8 0,0 0,4-7,13-9,13-10,14-6,10-6,7-3,4-2,2 0,1 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1:28.70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717 547,'0'7,"0"10,0 8,0 8,0 5,-7 3,-9-6,-10-8,0-16,-2-10,3-12,6-11,6-10,-1-5,-7-5,2-1,3-1,5 0,4 1,3 0,3 0,7 1,12 0,1 1,5 6,-2 3,3-1,4-1,5 5,-5 0,1 5,2 7,3 6,2 5,9 3,-3 10,-9 10,-10 17,-9 9,-1 12,-2 4,-3 5,-3 0,-3-5,-2-4,0-6,-2-3,1-3,-1-1,-7-8,-2-3,-13-6,-10-8,-7-7,-3-4,-2-4,0-2,1-2,0 1,1-8,1-1,0-7,0 0,7-4,3-6,0 1,5-1,7-10,7-7,6-2,3-8,11-2,3 2,15 3,9 10,0 5,1 9,8 8,4 8,2 6,-1 4,-2 1,-1 2,6-1,1 8,-1 2,-2-1,-10 4,-4 1,-8 5,-8 5,-1-1,-4 3,-3 3,3-3,-1 0,-3 4,5-4,-1 0,-3 3,-2 4,-4 2,-3 3,0 2,-2 8,-8 9,-9-4,-2-5,-5-4,-5-9,-5-10,-11-11,-5-7,-7-5,-3-3,4-2,-5-7,3-3,10-5,6-1,4 3,1-3,6-5,2 0,6-1,0 1,3 0,-2-5,4-5,-4 5,4-2,3-2,5-9,4-6,3-1,3 0,0 1,1 2,7 1,2 1,7 1,7 8,7 2,5 6,3 9,10 6,-4-2,-2-5,5-1,9 4,2 5,5 3,6 3,-2 2,-6 9,-6 10,-12 16,-7 3,-10 2,-2 9,-5 4,-7 6,-5 2,-4-3,-2-3,-2-4,-8-4,-3-1,1-2,-5-1,0 0,-5 0,-6-7,-5-2,-19 0,-8-5,-16-7,-1-7,-3-6,5-3,0-4,6-1,8 0,6 0,5-1,4 2,-5-1,-9-6,0-3,1 1,11-5,7-8,9-7,10-5,8-4,7-3,3-9,3-2,1 0,0 1,0 4,-1 1,0 3,-1 0,1 2,-1-1,14 8,5 2,13 0,8 5,12 0,3 5,8 6,-1 5,-3 6,-5 2,-5-4,4-2,0 1,5 2,7 2,-1 2,-4 0,-12 9,-7 3,-11 13,-3 3,-6 5,-7 3,-6 4,10 16,2 6,-2 0,-5-3,-4-4,-4-4,-2-4,-3-2,0-1,-1-1,1 0,-8 0,-2 0,-7-7,-7-2,-14-6,-14-9,-13-6,-2-5,3-4,5-2,13-8,0-3,8-6,3-1,1-4,-2-6,6-4,1-5,6-2,5-3,8 0,11 6,13-4,11-3,9 6,-2 2,1 8,2 7,2 8,1 6,-4 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3:21.15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422 213,'7'0,"9"0,3 7,4 3,-1 6,-5 7,-5 8,3 5,-2 11,-2 4,-4 0,-3 0,-2-3,-1-2,-8-9,-10-11,-9-9,-22-8,-9-6,-2-3,1-1,5-2,3 1,3 1,3 0,9-7,10-9,9-9,8-6,5-6,3-3,2-9,0-3,-1-6,8 6,2 6,5 10,8 5,14 0,8 6,2 8,1 6,-1 5,-9-2,-4-1,0 2,0 2,2 9,1 5,-5 7,-9 9,-8 6,-7 7,-5 3,-3 2,-2 1,-1 0,0 0,-6-7,-17-10,-10-9,-14-8,-6-5,0-4,1-1,4-1,3 0,9-6,5-3,0 1,6-4,7-15,8-9,5-6,4-1,3-2,1 2,7 7,10 18,9 12,0 15,-6 12,-5 12,-5 6,-6 4,-2 3,4 0,2 1,-2-1,0-1,-3-1,-2 1,-1-2,-7 1,-11 0,-9-8,0-16,5-18,5-24,-1-7,-6-6,2-4,-2-1,2-1,4-1,6 1,5 0,3 1,2-1,1 2,1-1,0 0,7 1,9-1,9 8,7 9,5 1,3 6,2 5,0 6,1 3,-8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3:30.42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798 449,'0'8,"0"8,0 10,0 6,0 6,0 3,0 2,0 0,-14-6,-12-11,-8-8,-6-9,-3-5,-2-3,1-2,0-1,7-7,4-2,0 1,-2 2,5-4,1-1,6-5,-2-6,-2 0,3-2,-2 3,4-2,5-3,7-4,3-5,-3 6,0-1,2 0,2-3,2-3,1-1,9-1,11-2,9 0,7 7,-2 3,1 6,2 0,2 6,3 5,-6 13,-2 6,2 10,2 3,-5 5,-1 6,2 5,-4 4,0-3,-4-2,1 2,-4 1,2-4,-3-1,3 1,-3 3,-4 3,-5 2,-4 1,-4 1,-1 1,-1 0,-8 1,-2-1,-7-7,-7-10,-8-9,-4 0,-3-2,-3-5,-1-3,-7-2,-3-3,2-1,1 0,3-1,2 0,1 1,2-8,0-2,8-6,2-8,7-6,8-6,6-4,5-1,4-2,2 0,2 0,-1 0,1 1,-1-1,-1 2,1-1,-1 0,7 1,10 6,8 10,8 9,5 0,10 3,4 3,0 4,-1 3,-3 1,-2 2,-2 1,-1-1,-1 8,-8 9,-9 9,-9 14,-8 8,3 2,-2 0,-1 5,-2 1,-3-2,-1 4,-2-1,0-3,0-11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4:04.19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831 298,'-7'0,"-10"7,-1 10,-6 1,3 5,-4-1,4 3,-3-4,-4 3,-4 3,-3-2,-4-5,-2-7,-1-5,0-4,-1-3,1-1,0-8,0-3,0 1,7-5,3-7,-1 0,6-3,0-12,4-6,7-3,6-1,11 7,6 4,9 1,9 6,-1 1,4-1,4 3,3 7,3 6,2 6,1 4,2 2,-1 1,0 9,1 1,-1 8,0-1,-8 5,-1-2,-1-4,3-5,-6 3,0 6,-5 7,-7 6,-13-3,-14 0,-6 3,-7-4,-7-1,-5-4,3 0,0-4,-1-5,4 2,1-2,-3-3,-3-5,-9-2,2-10,8-11,3-10,6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4:35.22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876 293,'0'7,"0"10,0 8,-7 1,-2 3,-7 3,-8 3,-6-4,-6-7,-11-8,-4-7,-1-4,2-4,2-1,9-9,4-2,8-6,2-15,-2-9,3-4,6-2,6 0,5-6,4-1,2 1,9 10,9 12,17 12,16 9,7 5,1 5,5 2,-2 0,-4 0,3 0,-2-1,3 7,-8 9,-7 2,-10 4,-5 6,-1 5,-5 3,-6 3,-8 2,-5 1,-3-1,-10-6,-3-3,-14-7,-11-8,-6-6,-10 0,-3 0,0-3,-5 4,0 0,4-2,4-4,-4-2,0-2,4-2,2-1,2 0,3 0,2-8,0-9,1-9,0-7,7-5,2-3,7-2,7 0,0-1,3 1,4 1,4-1,3 1,9 7,11 10,10 9,7 7,6-1,3 0,1 2,1 2,-1 3,1 1,6 9,1 2,0 1,-9 5,-4 7,-3 0,1 3,1-3,-5 3,-2-4,2 2,1 5,-3 3,-8 5,-7 3,-7 1,-11 2,-12-7,-12-9,-14-9,-7-7,-11-20,-8-8,6-8,14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4:58.06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714 342,'0'7,"0"9,0 10,0 6,0 6,-7-4,-9-7,-10-9,-7-8,-4-4,-5-5,0-1,5-9,3-2,0-6,-1-8,-3 1,7-3,0-4,6-4,7-2,7-3,5-2,3 0,3 0,8 0,3-1,6 8,8 10,7 8,4 8,4 6,2 2,1 2,-7 8,-3 2,-6 7,-1 7,2-1,-4 3,1-3,-3 1,-6 3,-5 5,-5 3,-3 3,-3 2,0 0,-9 2,-8-1,-10-7,1-2,-3-7,4-1,-1 3,-4-4,-3-6,-3-5,-3-6,-1-4,-9-2,-3-1,1-1,1 0,3-1,9-5,11-10,3-9,5-7,7-5,5-3,3-2,3 0,1-8,1-1,1 0,-1 2,6 10,11 5,14 7,11 10,11 7,3 6,7 3,0 3,-5 0,-5 1,-4-1,-5 1,-1-2,-2 1,-1-1,-1 7,-6 10,4 1,-3 12,-9 9,-8 10,-7 6,-5-8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5:38.88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548 166,'14'0,"5"7,-1 9,4 3,-3 4,4-1,-3 2,2 5,5-3,-2 1,-6 3,2-3,-4 0,-11-4,-14-6,-12-5,-11-6,-6-3,-4-3,-3-1,0 0,-8 0,-1 0,1 0,2 1,3 0,2-1,9-6,10-9,10-10,0 1,4-4,2-3,5-3,2-3,1-3,9 0,10 6,2 2,5 7,6 7,4 8,4 5,9-4,5 1,-1 1,-1-5,-2 0,-3 2,-1 3,-1 3,-8 9,-3 4,0 8,-5 8,0 0,-5 3,1 11,-4 7,-4 1,-5 2,-12-2,-12 0,-11-2,-8-8,1-3,-1-8,-1 0,-3-5,-2-5,-1-6,6 3,2-1,-8-2,-5-2,-8-3,-2-2,1-1,2-1,4-8,2-2,9-6,4-8,1 0,-2-3,5-3,7-5,8-3,6-1,5-3,9 0,11 0,10 6,7 11,6 8,2 8,1 5,1 3,-1 2,1 1,-2 0,1-1,-8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37.29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369 902,'15'-70,"10"-24,10 6,5 16,3 21,1 19,1 15,-8 81,-10 15,-3-20,-5-28,-6-25,-5-28,-4-18,-3-9,-1-3,-8 1,-2 0,-15-11,-9 5,1-2,-1 1,5 5,8 3,0 10,-3 6,-12 7,-7 17,-3 9,6 12,3 11,1 2,-1 4,-1 12,-2-2,0 1,6-1,9 2,16-6,17-10,13-8,11-7,7-5,4-4,1-1,1 0,0-1,-2-7,1-1,-9-14,-9-9,-10-7,-14 4,-8 0,-10 8,-16 7,-17 8,-7 13,-1 13,2 6,3 5,3 6,11 6,11 3,3 9,6 4,6-1,12-8,13-11,11-12,10-9,4-6,5-5,8-8,-5-11,5-1,0 1,-1 6,-3-4,-1 2,-9-3,-4-7,0 2,-6-3,-7-3,-8-12,-5-5,-4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43.13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473 461,'-7'0,"-9"0,-10 0,-13 0,-9 0,-2 0,7 7,4 2,9 7,1 8,7 7,7 5,-2-4,3 0,3 2,11-5,13-8,17-7,12-6,5-4,9-3,16-2,11 0,-3-8,-7-1,-10 0,-7 2,-7 2,2 3,-7-6,-11-8,-11-9,-10-13,-6-15,-12 2,-5 3,0 2,-12 3,-10 1,-6 1,3 1,1 7,7 2,-7 0,3-2,0-2,-2 4,-2 9,-2 8,-2 6,-15 12,-12 19,-9 14,1 7,13 4,18 0,16 0,12-1,10-1,5-2,11-1,9 0,3 0,4-8,5-2,4-6,3-2,3-3,1-7,0-4,1-5,-1-3,8-2,1-1,0 7,-2 10,-2 8,-2 1,-2-4,-1-13,-7-14,-17 0,-19 2,-16 8,-12 11,-9 9,-4 2,-3-5,0-5,0-6,1-4,0-3,1-3,1 0,7-9,3-1,7-7,7-8,7-6,6-5,10 4,11-1,11 7,7-1,5-2,4 4,0 6,1 6,7 6,2 3,-9 10,-4 4,-9 7,-9 8,-3 7,-3 5,2-4,-2 0,-3 1,-5 2,-3 1,-2-4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29:49.66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87,'0'7,"0"10,0 15,7 10,3 12,-1 4,5 6,8-1,-1-4,4-11,5-8,4-3,3-8,3-9,1-8,8-5,3-5,-7-10,-5-2,-9-8,-2-8,0-5,-4-6,-7-3,-6-2,-5-1,-4 0,-2 0,-2 0,0 1,-8 0,-8 0,-10 7,-6 10,-5 9,-3 7,-9 12,-3 6,1 1,-20 6,-11 1,8 11,17 8,19 5,15 2,12 2,8-1,12-7,12-3,9-7,7-1,4-6,3 2,1-3,0-5,0-5,6-4,2-3,-1-8,-9-11,-12-9,-3-8,-7-5,-7-2,-5-3,-4 1,-4-1,0 1,-1 0,-1 1,1 0,7 7,10 17,10 19,6 8,-1 11,-7 8,-6 7,-8 5,-4 2,3 1,1 1,-2-1,-2 0,-3 0,-1 6,-1 2,-7-7,-11-5,-2-1,-5 0,-5 0,2 1,-1-6,-4-2,-2-6,-4-7,-1-7,-2-5,-1-4,0-2,0-1,0 0,-1-1,2 1,-1 0,7-6,3-10,-1-1,-1-6,-3-5,-1 3,5-2,1-4,7-2,0-3,4-3,6-1,5-1,5 0,3 0,1 0,2 0,0 0,0 0,7 7,2 3,7 6,0 1,4 5,6 5,12-1,0-6,0 2,1 3,0 6,1-3,0 0,1 4,-1 3,1 2,0 3,0 1,6 1,-4 8,-9 9,-12 9,-9 7,-7 5,-5 3,-2 2,-2 1,-7-1,-10-7,0-2,-6-8,-4-8,2-7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0:03.31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175 424,'7'0,"9"0,10-7,0-10,-5-8,-6-8,-4-5,-13 11,-5 17,-9 18,-1 14,2 10,-4 1,2 0,-4 3,2 2,-2-5,-6-9,2-15,6-24,6-15,4-11,5-5,3-2,1 1,1 0,0 2,0 1,7 8,2 3,6 1,8 5,7 7,5 7,3 6,3 4,8 3,2 1,-7 7,-11 10,2 16,-4 9,-9 4,-7 2,-7-1,3-2,-2 0,-1-3,-4 0,-1-1,-9 0,-18-1,-12-7,-7-9,-11-2,-3-5,1-5,-5-12,1-7,11-8,6-10,3-8,8-5,10-3,8-3,7 0,3-1,10 8,11 10,10 9,13 8,15 5,4 3,0 9,-4 11,-4 8,-4 0,-10 3,-12 3,-9 10,-9 5,-12-6,-6 4,-8-5,-8-11,-6-2,-6-7,-3-6,-1-6,-1-5,-1-2,1-3,8-14,16-5,12-6,21 1,15 5,3 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1:06.65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341 258,'0'7,"0"9,0 10,0 6,7-1,2 1,0 1,-1 4,-3 1,12-5,11-9,7-7,5-8,3-5,0-3,2-2,-2 0,1-1,-2-6,1-3,-9-6,-1-14,-8-9,-7-5,-7-2,-5 0,-4 2,-3 0,0 1,7 8,2 4,0-1,-9-1,-11 4,-10 9,-16 6,-9 7,-3 5,0 2,1 2,9 7,4 3,9 6,1 1,-2-3,4 3,6 5,-1-1,3 3,-3-2,-6-7,2 3,-2-3,2 3,6 6,-1-2,2 3,4 3,4 5,3 3,-4 2,-1 2,1 1,2 0,3 1,9-8,10-2,10-7,15-8,8-7,2-5,1-4,-3-2,-1-1,-2-1,-1 1,-2 0,0 0,-1 0,1 1,-1 0,0 0,1 7,-8 10,-9 8,-16 8,-9 5,-20-4,-5-1,-14-5,-6-9,-3-6,-8-6,-1-5,2-1,3-2,-10-1,-3 1,4-7,4-3,-1-5,-6-8,8-7,7 2,11-1,6-3,7-2,9-3,7-2,5-1,2-8,3-2,8-1,2 3,6 2,1 2,4 8,-2 4,-4 1,2-2,6 5,5 7,5 8,3-1,4 2,1 3,0 4,1 2,0-5,-1-1,7 1,10 3,1 1,-2 10,-11 10,-7 10,-9 8,-4 5,-6 4,-6 1,-7 1,-4 6,-9 3,-12-1,-3-3,-4-9,1-4,-10-9,-5-22,-5-20,-1-21,7-12,2-5,0 0,7 2,7 16,7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1:12.33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754 560,'-7'0,"-9"0,-10 0,-6 0,-6 0,-3 0,5-7,2-2,7-7,7-8,8-7,6-5,3-3,3-3,1-1,8 7,9 10,8 1,8 6,4 6,4 5,1 4,0 2,0 2,-7 8,-2 3,-1 6,2 1,1-4,-4 4,-2-1,2 3,-5 5,1 6,-6 5,-5 2,-6 3,-5 1,-4 8,-9 2,-3 0,-7-10,-1-4,3-2,-3-6,-6-10,-6-7,-4-6,-4-4,-3-3,-1-1,-1-1,1 1,-8-1,5-6,3-2,2-6,0-1,1 3,6-4,1-5,0 1,5-3,8-4,6-5,5-2,5-4,10-8,3-11,7 6,8 3,7 12,5 11,3 10,2 9,1 5,0 4,0 1,-7 7,-3 10,0 1,-6 4,-6 6,-9 11,-4 6,-5 2,-10 0,-3-1,-15-9,-9-12,-21-9,-8-9,0-12,3-13,-2-18,2-3,12-3,13-8,14-3,-5-7,3-8,-3 0,4 4,-1 6,2 5,-1 5,-5 9,3 19,5 19,-2 16,4 20,4 11,5 4,3 0,2-2,3-1,0-3,8-2,9-9,3-2,4-8,-2 7,2-3,-2 2,2-6,-4 1,-4 3,1-3,-1 0,2-3,0 0,3-2,5 1,5-3,5 3,3-3,1-4,3-5,-1-4,1-3,-1-2,1-9,6-2,-5-7,-2-1,-3-11,1 0,-7-3,-10-3,-8-3,-6-1,-6-2,-3-1,6 0,2 0,-1 0,-1-7,-2-10,-8 6,-4 4,-1 4,2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14T23:31:23.37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619 796,'0'-7,"0"-9,-7-3,-3-4,1-6,-5 2,-1-1,-4 4,1-1,-4 4,-5 5,-5 5,-4 6,-3 2,-3 2,7-5,2-3,0 2,4-7,9-7,6-14,7-9,4-3,2-1,9 7,10 11,9 11,0 1,2 4,4 4,3 4,2 3,2 2,2 1,0 1,0-1,0 1,0 7,-7 9,-2 9,-7 6,-1-1,-5 1,-5 9,-6 4,-4 3,-3-1,-2-1,0-1,-2-1,-6-9,-9-9,-9-10,-7-7,-5-13,-4-12,-7-4,3-5,3 1,-6-2,-1-10,8-8,11-1,10-2,10 1,6 0,4 2,2 1,8 1,10 7,15 10,10 9,-4 15,7 6,1 4,-6 6,-5 2,0-3,-7 3,-2 0,-5 3,1 5,-5 6,-4 5,-6 3,-4 2,-2 1,-3 8,-1 2,-7-8,-2-3,-14-10,-10-10,-6-8,-3-7,-2-3,0-4,8-8,2-2,1 0,-1-11,-2-3,-8 3,2-2,10-10,17-1,11 0,14-2,5-1,0-2,5 6,-1 2,-3-1,3-2,5 6,13-1,7 6,4 7,1 6,-1 5,-1 3,-9 10,-3 3,0 8,-7 7,-7 6,-7 6,-6 3,-4 2,-10 8,-11-4,-1-4,1-1,-3-1,-4 1,-6-8,-5-9,-2-8,-3-8,-1-4,-1-4,0-1,1-1,0 1,-1-1,2 1,-1 0,7-6,10-10,9-8,0-8,3-5,-4 4,2 1,-5 6,2 0,4-2,4-3,11-11,12-4,11-2,9 7,6 4,3 9,1 2,1 5,-7 0,-3 3,0 5,1 5,2 4,9 3,3 2,1 0,-1 1,-2 0,-2 0,-1-1,-2 8,7 2,-5 13,-3 3,-9 4,-2-3,1 1,-6 10,-6 5,-7 3,-5 8,-4 1,-2 6,-9 0,-10-11,-16-14,-9-13,-5-10,0-8,-1-4,3-3,0-1,3 1,0 0,1 0,-7 1,-2 0,-6 1,-8 0,0 0,4-7,13-9,13-10,14-6,10-6,7-3,4-2,2 0,1 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2C04-13B6-44A7-8740-4D328A2BF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CADF1-E598-471F-8282-9056C708E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BA6F7-B524-4C9F-BE09-AD2A2B7D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655CD-47FD-4C80-8295-E6D879D3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04D48-9E15-498C-B6CE-2411117C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5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260C-0FE2-4DA3-A469-89229B7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7FF6B-64F2-43D1-8B72-A61BC2B58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5A5F-FF31-4663-8C3A-ACAB3B1F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8349-E71F-454F-8B5D-44BD51EC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2770-A7A1-4E4B-BF55-6AD09AD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BA8A2-8CC3-4B9E-AC99-8FE88491A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0A9CC-4750-4080-8D95-49C23C2FF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52D5-F9A1-4CDE-993E-BB1C8178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B939D-728C-4E1A-9D76-788E0204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F5D13-BA56-4B82-A34F-DF4AE8A2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8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A65A-CC02-4F68-A910-41FC7BE9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5E7A6-A227-4070-9477-0EC34FA6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7476-B8D6-4CC9-9083-26ACB603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03828-22E4-4970-A71A-CD1800ED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7703C-54C3-45F3-B05A-153185BB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759F-960B-4C6E-9146-8E559CA3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D30C-C058-4013-AACE-61CB65CA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701E7-4030-4E5E-A1C9-31CC5D29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69071-941A-4F88-9357-E37E5EAB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DA3FD-C4AB-407A-9E3A-0550D0EB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BEAA-BC27-4D11-8A33-FF5E3DC2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83E3-813D-469A-BD94-85154E37C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24C10-4823-4E63-A6CA-57BFA557B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428D6-83CF-4967-82CE-120C4676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3419B-8F72-4FEA-901B-EAD68FCC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E6C06-BA87-4889-8B28-EEF19A8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25CC-A092-4D43-9CDE-F396538E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61D34-6546-40F2-94CF-8D12EED20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959D-3E7B-4DD0-8AFB-CAAF6A91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A3090-A10A-4CF3-A7C3-6C75AA43B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D36EA-B4A6-4B65-9DB6-70C714D7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AE23C-CBDA-4442-9094-A517F090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34667-DDD2-44B7-BB89-380FD1E6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08EB1-233E-428C-8FA0-D76EFDEE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4164-0555-4E0F-8A14-4C5B9426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2A166-6B69-46B7-A3E0-037BFB9F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B833F-4A3E-4C74-A4F0-FB6EEAD8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319B6-2D48-40A7-84EA-6F47626C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368F8-B227-4A56-9E52-05E9500D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E243A-AB13-467B-8DB2-6FC7EC41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8ADFE-2818-44B4-B66A-2C8197A9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6F0A-BBF6-44FA-962B-B3BAC53F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21BF-D4F9-4B2A-A6B5-67866B48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18AB1-1499-443C-9CEE-D514CF700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8EB89-878D-42D8-85C7-67636FD2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E0FE1-0211-4F5F-A1CD-134F5175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842EC-AADE-4B45-9B0B-E6536CB1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8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92F1-B505-417D-9012-9642F609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A7E-DF26-4EFC-9196-24CF4D16C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A938B-2538-4BB3-BE34-DFC43BBDC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ADDB5-EB53-4808-826D-DE049CFE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07447-DFD9-4E9E-8CBF-CEE92E03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0F2E1-55BE-425C-BA51-96DF9313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1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85059-086F-434F-A5F3-ED3CEC63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4004A-9307-4EFD-A85F-1D1A467DE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6721-9677-4FA4-AA76-BF4617063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ED7E-00DA-4E1F-9C62-21270F35E36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082FA-C958-45F9-8A39-1C6F4A2A6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EF5FF-87C3-40D0-A360-6F40C310D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79D9-DDEA-4AA2-AD83-935647F7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14.xml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1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20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2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1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85CE6-0255-4438-AE9E-C5180E4F8677}"/>
              </a:ext>
            </a:extLst>
          </p:cNvPr>
          <p:cNvSpPr txBox="1"/>
          <p:nvPr/>
        </p:nvSpPr>
        <p:spPr>
          <a:xfrm>
            <a:off x="1753848" y="496242"/>
            <a:ext cx="821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Relative and Absolute dating Quiz</a:t>
            </a:r>
          </a:p>
        </p:txBody>
      </p:sp>
      <p:pic>
        <p:nvPicPr>
          <p:cNvPr id="1026" name="Picture 2" descr="Image result for radiometric d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2" y="1699827"/>
            <a:ext cx="2794954" cy="47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7" y="1699827"/>
            <a:ext cx="5596483" cy="39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BBDB9-9F53-4BFA-B7FE-125EA179F09B}"/>
              </a:ext>
            </a:extLst>
          </p:cNvPr>
          <p:cNvSpPr/>
          <p:nvPr/>
        </p:nvSpPr>
        <p:spPr>
          <a:xfrm>
            <a:off x="524654" y="3994481"/>
            <a:ext cx="10702979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can’t sedimentary rock be dated with radiometric dating techniques?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Sedimentary rock is too young.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Sedimentary rock is made from other rocks and/or shells from living organisms.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Sedimentary rock does not contain radioactive isotopes.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Sedimentary rock is made of rock that does not decay.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sedimentary rocks">
            <a:extLst>
              <a:ext uri="{FF2B5EF4-FFF2-40B4-BE49-F238E27FC236}">
                <a16:creationId xmlns:a16="http://schemas.microsoft.com/office/drawing/2014/main" id="{42DB8CF4-D9EF-4876-AF58-27393A7A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59" y="372157"/>
            <a:ext cx="6894225" cy="34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EF7F28-441B-4B30-874E-1234C24A878E}"/>
              </a:ext>
            </a:extLst>
          </p:cNvPr>
          <p:cNvSpPr/>
          <p:nvPr/>
        </p:nvSpPr>
        <p:spPr>
          <a:xfrm>
            <a:off x="764499" y="3089910"/>
            <a:ext cx="9923488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news blog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realscience4you.com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that the first dinosaur skeleton was recently discovered on an 85-million-year-old volcanic peak in the Elkhorn mountains south of Helena, Montana.  Is this possible (yes or no)? 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or why not?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Yes, dinosaurs lived on Earth 85 million-years-ago.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Yes, the bones could be dated with radiocarbon dating.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No, fossils are only found in sedimentary rocks.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No, there have been no other fossils found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this mountain.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Image result for dinosaur bones">
            <a:extLst>
              <a:ext uri="{FF2B5EF4-FFF2-40B4-BE49-F238E27FC236}">
                <a16:creationId xmlns:a16="http://schemas.microsoft.com/office/drawing/2014/main" id="{7980E4C5-95D9-4C05-9A5D-89F670CA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74" y="231097"/>
            <a:ext cx="5276538" cy="26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B4BAFB45-FCAB-4A3D-BB22-C08C20CF6D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0"/>
            <a:ext cx="8274570" cy="5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EA3231-DF0C-454D-A76B-CCCA12DBEB96}"/>
              </a:ext>
            </a:extLst>
          </p:cNvPr>
          <p:cNvSpPr/>
          <p:nvPr/>
        </p:nvSpPr>
        <p:spPr>
          <a:xfrm>
            <a:off x="244839" y="3887833"/>
            <a:ext cx="6096000" cy="2580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CE9F8-1242-4023-9D55-C3E1CB50DC3C}"/>
              </a:ext>
            </a:extLst>
          </p:cNvPr>
          <p:cNvSpPr/>
          <p:nvPr/>
        </p:nvSpPr>
        <p:spPr>
          <a:xfrm>
            <a:off x="244839" y="3887833"/>
            <a:ext cx="6096000" cy="2445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correct order of geological features from youngest to oldest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F, G, M, A, 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G, M, F, A, H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G, M, A, H, 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H, A, F, M, 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591D02-B36F-4BEF-AA5A-29BA98199AA6}"/>
                  </a:ext>
                </a:extLst>
              </p14:cNvPr>
              <p14:cNvContentPartPr/>
              <p14:nvPr/>
            </p14:nvContentPartPr>
            <p14:xfrm>
              <a:off x="3700357" y="1183267"/>
              <a:ext cx="347760" cy="25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591D02-B36F-4BEF-AA5A-29BA98199A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4357" y="1111267"/>
                <a:ext cx="41940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8FBED7-8307-4E13-B481-3317D0B2640A}"/>
                  </a:ext>
                </a:extLst>
              </p14:cNvPr>
              <p14:cNvContentPartPr/>
              <p14:nvPr/>
            </p14:nvContentPartPr>
            <p14:xfrm>
              <a:off x="9352357" y="2563507"/>
              <a:ext cx="423720" cy="37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8FBED7-8307-4E13-B481-3317D0B264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6388" y="2491438"/>
                <a:ext cx="495299" cy="517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ABD126-EC84-4AC2-8E42-0632AAFD626E}"/>
                  </a:ext>
                </a:extLst>
              </p14:cNvPr>
              <p14:cNvContentPartPr/>
              <p14:nvPr/>
            </p14:nvContentPartPr>
            <p14:xfrm>
              <a:off x="3809437" y="1893907"/>
              <a:ext cx="270000" cy="324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ABD126-EC84-4AC2-8E42-0632AAFD62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3389" y="1821907"/>
                <a:ext cx="341736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811FACA-3B9F-4C4D-913C-0D8E28773FC6}"/>
                  </a:ext>
                </a:extLst>
              </p14:cNvPr>
              <p14:cNvContentPartPr/>
              <p14:nvPr/>
            </p14:nvContentPartPr>
            <p14:xfrm>
              <a:off x="7384597" y="3176947"/>
              <a:ext cx="323640" cy="317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811FACA-3B9F-4C4D-913C-0D8E28773F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8637" y="3104865"/>
                <a:ext cx="395200" cy="46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369BAC-4BDD-4A96-80ED-C9FE30A7CB58}"/>
                  </a:ext>
                </a:extLst>
              </p14:cNvPr>
              <p14:cNvContentPartPr/>
              <p14:nvPr/>
            </p14:nvContentPartPr>
            <p14:xfrm>
              <a:off x="8887237" y="4420747"/>
              <a:ext cx="36252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369BAC-4BDD-4A96-80ED-C9FE30A7CB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51237" y="4348747"/>
                <a:ext cx="43416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6FCD78-DD75-4541-A2E1-CB2644DABF00}"/>
                  </a:ext>
                </a:extLst>
              </p14:cNvPr>
              <p14:cNvContentPartPr/>
              <p14:nvPr/>
            </p14:nvContentPartPr>
            <p14:xfrm>
              <a:off x="267397" y="5139667"/>
              <a:ext cx="320400" cy="27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6FCD78-DD75-4541-A2E1-CB2644DABF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1397" y="5067667"/>
                <a:ext cx="392040" cy="4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3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C2B5E2E1-6326-473D-9A07-EA0D63CB0C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0"/>
            <a:ext cx="8274570" cy="5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C1C4B-27D8-4B64-9F3A-9A319D4AD758}"/>
              </a:ext>
            </a:extLst>
          </p:cNvPr>
          <p:cNvSpPr/>
          <p:nvPr/>
        </p:nvSpPr>
        <p:spPr>
          <a:xfrm>
            <a:off x="244839" y="3887833"/>
            <a:ext cx="6096000" cy="2580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416290-8453-4138-B9E8-A2D432E2B394}"/>
              </a:ext>
            </a:extLst>
          </p:cNvPr>
          <p:cNvSpPr/>
          <p:nvPr/>
        </p:nvSpPr>
        <p:spPr>
          <a:xfrm>
            <a:off x="454701" y="3955115"/>
            <a:ext cx="6096000" cy="2445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 A. is an example of which kind of igneous intrusion?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sill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dike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batholith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volcanic neck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D8E2BA-B954-4C57-8773-DF360BD3A4B3}"/>
                  </a:ext>
                </a:extLst>
              </p14:cNvPr>
              <p14:cNvContentPartPr/>
              <p14:nvPr/>
            </p14:nvContentPartPr>
            <p14:xfrm>
              <a:off x="7477117" y="3235267"/>
              <a:ext cx="213120" cy="27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D8E2BA-B954-4C57-8773-DF360BD3A4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1117" y="3163267"/>
                <a:ext cx="2847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C60585-E741-4FF2-BCB6-66F423C73E4D}"/>
                  </a:ext>
                </a:extLst>
              </p14:cNvPr>
              <p14:cNvContentPartPr/>
              <p14:nvPr/>
            </p14:nvContentPartPr>
            <p14:xfrm>
              <a:off x="388357" y="5172787"/>
              <a:ext cx="394560" cy="39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C60585-E741-4FF2-BCB6-66F423C73E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357" y="5100787"/>
                <a:ext cx="46620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4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C6C3AD41-5E4D-437B-BFD6-58664C584B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0"/>
            <a:ext cx="8274570" cy="5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717BE3-16F1-4744-BD50-9762E7AA4064}"/>
              </a:ext>
            </a:extLst>
          </p:cNvPr>
          <p:cNvSpPr/>
          <p:nvPr/>
        </p:nvSpPr>
        <p:spPr>
          <a:xfrm>
            <a:off x="244839" y="3887833"/>
            <a:ext cx="6096000" cy="2580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BCB2E6-B3E2-456B-9802-9B9983974A44}"/>
              </a:ext>
            </a:extLst>
          </p:cNvPr>
          <p:cNvSpPr/>
          <p:nvPr/>
        </p:nvSpPr>
        <p:spPr>
          <a:xfrm>
            <a:off x="424721" y="3955115"/>
            <a:ext cx="6096000" cy="2445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relative dating practice explains why feature F is younger than feature H?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Law of original horizontality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Principle of cross-cutting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Law of superposition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Law of inclusion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2EFCEB-D427-4D16-9710-B2EAE8B456A5}"/>
                  </a:ext>
                </a:extLst>
              </p14:cNvPr>
              <p14:cNvContentPartPr/>
              <p14:nvPr/>
            </p14:nvContentPartPr>
            <p14:xfrm>
              <a:off x="9366037" y="2635507"/>
              <a:ext cx="358560" cy="36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2EFCEB-D427-4D16-9710-B2EAE8B45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0037" y="2563507"/>
                <a:ext cx="4302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64509F-C4B9-41BB-981E-BA55ED00FC21}"/>
                  </a:ext>
                </a:extLst>
              </p14:cNvPr>
              <p14:cNvContentPartPr/>
              <p14:nvPr/>
            </p14:nvContentPartPr>
            <p14:xfrm>
              <a:off x="8827477" y="4370347"/>
              <a:ext cx="408240" cy="32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64509F-C4B9-41BB-981E-BA55ED00FC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1477" y="4298347"/>
                <a:ext cx="4798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2D82A9-C653-4BC1-BE7D-52828F833AE1}"/>
                  </a:ext>
                </a:extLst>
              </p14:cNvPr>
              <p14:cNvContentPartPr/>
              <p14:nvPr/>
            </p14:nvContentPartPr>
            <p14:xfrm>
              <a:off x="417517" y="5189707"/>
              <a:ext cx="334800" cy="31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2D82A9-C653-4BC1-BE7D-52828F833A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517" y="5117707"/>
                <a:ext cx="406440" cy="4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38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C6C3AD41-5E4D-437B-BFD6-58664C584B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0"/>
            <a:ext cx="8274570" cy="5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717BE3-16F1-4744-BD50-9762E7AA4064}"/>
              </a:ext>
            </a:extLst>
          </p:cNvPr>
          <p:cNvSpPr/>
          <p:nvPr/>
        </p:nvSpPr>
        <p:spPr>
          <a:xfrm>
            <a:off x="244839" y="3887833"/>
            <a:ext cx="6096000" cy="2580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BCB2E6-B3E2-456B-9802-9B9983974A44}"/>
              </a:ext>
            </a:extLst>
          </p:cNvPr>
          <p:cNvSpPr/>
          <p:nvPr/>
        </p:nvSpPr>
        <p:spPr>
          <a:xfrm>
            <a:off x="424721" y="3955115"/>
            <a:ext cx="6096000" cy="2445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relative dating practice explains why feature G is younger than feature D?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Law of original horizontality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Principle of cross-cutting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Law of superposition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Law of inclusion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3DD65B-E723-4CC1-BC7C-DE122FB1B43B}"/>
                  </a:ext>
                </a:extLst>
              </p14:cNvPr>
              <p14:cNvContentPartPr/>
              <p14:nvPr/>
            </p14:nvContentPartPr>
            <p14:xfrm>
              <a:off x="3704677" y="1167427"/>
              <a:ext cx="389880" cy="28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3DD65B-E723-4CC1-BC7C-DE122FB1B4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677" y="1095337"/>
                <a:ext cx="461520" cy="43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39AEDD-3C37-4414-ADD1-9DE300A11E9F}"/>
                  </a:ext>
                </a:extLst>
              </p14:cNvPr>
              <p14:cNvContentPartPr/>
              <p14:nvPr/>
            </p14:nvContentPartPr>
            <p14:xfrm>
              <a:off x="2155237" y="1556947"/>
              <a:ext cx="455040" cy="35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39AEDD-3C37-4414-ADD1-9DE300A11E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9265" y="1484947"/>
                <a:ext cx="526623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D74CFA-BCDE-4ABF-BE5B-5F14A4117B2F}"/>
                  </a:ext>
                </a:extLst>
              </p14:cNvPr>
              <p14:cNvContentPartPr/>
              <p14:nvPr/>
            </p14:nvContentPartPr>
            <p14:xfrm>
              <a:off x="492757" y="5619547"/>
              <a:ext cx="229680" cy="276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D74CFA-BCDE-4ABF-BE5B-5F14A4117B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757" y="5547547"/>
                <a:ext cx="301320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59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994F-566D-4118-8664-1B294F23C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en-US" dirty="0"/>
              <a:t>Radiometric dating is a reliable form of dating geologic events because rates of decay are ______________ and _____________.</a:t>
            </a:r>
          </a:p>
          <a:p>
            <a:pPr marL="514350" indent="-514350">
              <a:buAutoNum type="alphaLcPeriod"/>
            </a:pPr>
            <a:r>
              <a:rPr lang="en-US" dirty="0"/>
              <a:t>predictable, consistent</a:t>
            </a:r>
          </a:p>
          <a:p>
            <a:pPr marL="514350" indent="-514350">
              <a:buAutoNum type="alphaLcPeriod"/>
            </a:pPr>
            <a:r>
              <a:rPr lang="en-US" dirty="0"/>
              <a:t>reliable, predictable</a:t>
            </a:r>
          </a:p>
          <a:p>
            <a:pPr marL="514350" indent="-514350">
              <a:buAutoNum type="alphaLcPeriod"/>
            </a:pPr>
            <a:r>
              <a:rPr lang="en-US" dirty="0"/>
              <a:t>exact, consistent </a:t>
            </a:r>
          </a:p>
          <a:p>
            <a:pPr marL="514350" indent="-514350">
              <a:buAutoNum type="alphaLcPeriod"/>
            </a:pPr>
            <a:r>
              <a:rPr lang="en-US" dirty="0"/>
              <a:t>predictable, easy to measure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F18A3D-AF58-401D-BB7F-5837480AAF65}"/>
                  </a:ext>
                </a:extLst>
              </p14:cNvPr>
              <p14:cNvContentPartPr/>
              <p14:nvPr/>
            </p14:nvContentPartPr>
            <p14:xfrm>
              <a:off x="881917" y="2776267"/>
              <a:ext cx="289080" cy="31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F18A3D-AF58-401D-BB7F-5837480AAF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917" y="2704267"/>
                <a:ext cx="36072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45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BF9A8-FC9D-4E2D-A99B-726EAE771F0B}"/>
              </a:ext>
            </a:extLst>
          </p:cNvPr>
          <p:cNvSpPr/>
          <p:nvPr/>
        </p:nvSpPr>
        <p:spPr>
          <a:xfrm>
            <a:off x="349769" y="3870324"/>
            <a:ext cx="1128259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sample of charcoal from an archeological site contains approximately 10 atoms of Carbon-14 for every 70 atoms of Nitrogen-14.  Approximately how old is the site?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23,000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17,000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11,000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6,000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2E2120-A6F9-4FD0-8D8C-727ADB80F2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7539" y="359673"/>
          <a:ext cx="8367452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917">
                  <a:extLst>
                    <a:ext uri="{9D8B030D-6E8A-4147-A177-3AD203B41FA5}">
                      <a16:colId xmlns:a16="http://schemas.microsoft.com/office/drawing/2014/main" val="4184428324"/>
                    </a:ext>
                  </a:extLst>
                </a:gridCol>
                <a:gridCol w="1635239">
                  <a:extLst>
                    <a:ext uri="{9D8B030D-6E8A-4147-A177-3AD203B41FA5}">
                      <a16:colId xmlns:a16="http://schemas.microsoft.com/office/drawing/2014/main" val="3602148656"/>
                    </a:ext>
                  </a:extLst>
                </a:gridCol>
                <a:gridCol w="1596988">
                  <a:extLst>
                    <a:ext uri="{9D8B030D-6E8A-4147-A177-3AD203B41FA5}">
                      <a16:colId xmlns:a16="http://schemas.microsoft.com/office/drawing/2014/main" val="3401701631"/>
                    </a:ext>
                  </a:extLst>
                </a:gridCol>
                <a:gridCol w="3085308">
                  <a:extLst>
                    <a:ext uri="{9D8B030D-6E8A-4147-A177-3AD203B41FA5}">
                      <a16:colId xmlns:a16="http://schemas.microsoft.com/office/drawing/2014/main" val="350297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Radioactive Isotope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Daughter Isotope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Half-life (years)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Effective dating range (years)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37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Urainium-238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Lead-206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4.5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million – 4.6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81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Potassium-40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Argon-40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1.3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50,000 – 4.6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986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Carbon-14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Nitrogen-14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– 75,000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9749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B64CB5-2E6B-4E0F-B5F5-0F68BBE2A7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39886" y="2114998"/>
          <a:ext cx="7902758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438">
                  <a:extLst>
                    <a:ext uri="{9D8B030D-6E8A-4147-A177-3AD203B41FA5}">
                      <a16:colId xmlns:a16="http://schemas.microsoft.com/office/drawing/2014/main" val="147820226"/>
                    </a:ext>
                  </a:extLst>
                </a:gridCol>
                <a:gridCol w="2512461">
                  <a:extLst>
                    <a:ext uri="{9D8B030D-6E8A-4147-A177-3AD203B41FA5}">
                      <a16:colId xmlns:a16="http://schemas.microsoft.com/office/drawing/2014/main" val="2450119917"/>
                    </a:ext>
                  </a:extLst>
                </a:gridCol>
                <a:gridCol w="4359859">
                  <a:extLst>
                    <a:ext uri="{9D8B030D-6E8A-4147-A177-3AD203B41FA5}">
                      <a16:colId xmlns:a16="http://schemas.microsoft.com/office/drawing/2014/main" val="1753162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Half-life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Parent-Daughter ratio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Amount of parent remaining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642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1/0 = 100%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79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1/2 = 50%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85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1/4 = 25%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65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1/8 = 12.5%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517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BE8BB1-A74A-4B36-832D-59C79D796203}"/>
                  </a:ext>
                </a:extLst>
              </p14:cNvPr>
              <p14:cNvContentPartPr/>
              <p14:nvPr/>
            </p14:nvContentPartPr>
            <p14:xfrm>
              <a:off x="345517" y="5169187"/>
              <a:ext cx="299160" cy="19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BE8BB1-A74A-4B36-832D-59C79D7962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9517" y="5097057"/>
                <a:ext cx="370800" cy="3433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4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49D4A7-C707-4049-A8E4-696ED04F648E}"/>
              </a:ext>
            </a:extLst>
          </p:cNvPr>
          <p:cNvSpPr/>
          <p:nvPr/>
        </p:nvSpPr>
        <p:spPr>
          <a:xfrm>
            <a:off x="679554" y="4182473"/>
            <a:ext cx="10068393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percentage of Potassium-40 would remain after 3.9 billion years?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	</a:t>
            </a:r>
          </a:p>
          <a:p>
            <a:pPr marL="457200" indent="-457200">
              <a:lnSpc>
                <a:spcPct val="107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50%		</a:t>
            </a:r>
          </a:p>
          <a:p>
            <a:pPr marL="457200" indent="-457200">
              <a:lnSpc>
                <a:spcPct val="107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25%		</a:t>
            </a:r>
          </a:p>
          <a:p>
            <a:pPr marL="457200" indent="-457200">
              <a:lnSpc>
                <a:spcPct val="107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12.5%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9DD835-7374-4BF0-BAA9-B22570ABE2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7539" y="359673"/>
          <a:ext cx="8367452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917">
                  <a:extLst>
                    <a:ext uri="{9D8B030D-6E8A-4147-A177-3AD203B41FA5}">
                      <a16:colId xmlns:a16="http://schemas.microsoft.com/office/drawing/2014/main" val="4184428324"/>
                    </a:ext>
                  </a:extLst>
                </a:gridCol>
                <a:gridCol w="1635239">
                  <a:extLst>
                    <a:ext uri="{9D8B030D-6E8A-4147-A177-3AD203B41FA5}">
                      <a16:colId xmlns:a16="http://schemas.microsoft.com/office/drawing/2014/main" val="3602148656"/>
                    </a:ext>
                  </a:extLst>
                </a:gridCol>
                <a:gridCol w="1596988">
                  <a:extLst>
                    <a:ext uri="{9D8B030D-6E8A-4147-A177-3AD203B41FA5}">
                      <a16:colId xmlns:a16="http://schemas.microsoft.com/office/drawing/2014/main" val="3401701631"/>
                    </a:ext>
                  </a:extLst>
                </a:gridCol>
                <a:gridCol w="3085308">
                  <a:extLst>
                    <a:ext uri="{9D8B030D-6E8A-4147-A177-3AD203B41FA5}">
                      <a16:colId xmlns:a16="http://schemas.microsoft.com/office/drawing/2014/main" val="350297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Radioactive Isotope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Daughter Isotope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Half-life (years)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Effective dating range (years)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37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Urainium-238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Lead-206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4.5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million – 4.6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81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Potassium-40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Argon-40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1.3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50,000 – 4.6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986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Carbon-14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Nitrogen-14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– 75,000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9749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37C1E3-EB52-44E3-9CED-A657F10D3B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39886" y="2114998"/>
          <a:ext cx="7902758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438">
                  <a:extLst>
                    <a:ext uri="{9D8B030D-6E8A-4147-A177-3AD203B41FA5}">
                      <a16:colId xmlns:a16="http://schemas.microsoft.com/office/drawing/2014/main" val="147820226"/>
                    </a:ext>
                  </a:extLst>
                </a:gridCol>
                <a:gridCol w="2512461">
                  <a:extLst>
                    <a:ext uri="{9D8B030D-6E8A-4147-A177-3AD203B41FA5}">
                      <a16:colId xmlns:a16="http://schemas.microsoft.com/office/drawing/2014/main" val="2450119917"/>
                    </a:ext>
                  </a:extLst>
                </a:gridCol>
                <a:gridCol w="4359859">
                  <a:extLst>
                    <a:ext uri="{9D8B030D-6E8A-4147-A177-3AD203B41FA5}">
                      <a16:colId xmlns:a16="http://schemas.microsoft.com/office/drawing/2014/main" val="1753162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Half-life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Parent-Daughter ratio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Amount of parent remaining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642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1/0 = 100%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79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1/2 = 50%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85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1/4 = 25%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65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1/8 = 12.5%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5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2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2B539-4524-4E67-8764-E2DD900C6D44}"/>
              </a:ext>
            </a:extLst>
          </p:cNvPr>
          <p:cNvSpPr/>
          <p:nvPr/>
        </p:nvSpPr>
        <p:spPr>
          <a:xfrm>
            <a:off x="503185" y="5238665"/>
            <a:ext cx="1029824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bone sample from an ancient saber-toothed cat contains 20% of its original Carbon-14 atoms, how much time has passed since the saber-toothed cat died?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3,000 years		b. 7,000 years		c. 13,000 years	d. 23,000 years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c-14 graph">
            <a:extLst>
              <a:ext uri="{FF2B5EF4-FFF2-40B4-BE49-F238E27FC236}">
                <a16:creationId xmlns:a16="http://schemas.microsoft.com/office/drawing/2014/main" id="{4C499FD5-1BE8-42EF-B200-F1A1DEA7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8" y="134912"/>
            <a:ext cx="7886493" cy="48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849B4F-3C12-4C62-B733-576529A1CC1C}"/>
                  </a:ext>
                </a:extLst>
              </p14:cNvPr>
              <p14:cNvContentPartPr/>
              <p14:nvPr/>
            </p14:nvContentPartPr>
            <p14:xfrm>
              <a:off x="5950357" y="6160267"/>
              <a:ext cx="407880" cy="21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849B4F-3C12-4C62-B733-576529A1CC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4325" y="6088267"/>
                <a:ext cx="479583" cy="3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B4BAFB45-FCAB-4A3D-BB22-C08C20CF6D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0"/>
            <a:ext cx="8274570" cy="5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EA3231-DF0C-454D-A76B-CCCA12DBEB96}"/>
              </a:ext>
            </a:extLst>
          </p:cNvPr>
          <p:cNvSpPr/>
          <p:nvPr/>
        </p:nvSpPr>
        <p:spPr>
          <a:xfrm>
            <a:off x="244839" y="3887833"/>
            <a:ext cx="6096000" cy="2580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CE9F8-1242-4023-9D55-C3E1CB50DC3C}"/>
              </a:ext>
            </a:extLst>
          </p:cNvPr>
          <p:cNvSpPr/>
          <p:nvPr/>
        </p:nvSpPr>
        <p:spPr>
          <a:xfrm>
            <a:off x="244839" y="3887833"/>
            <a:ext cx="6096000" cy="2445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correct order of geological features from youngest to oldest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F, G, M, A, 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G, M, F, A, H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G, M, A, H, 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H, A, F, M, 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591D02-B36F-4BEF-AA5A-29BA98199AA6}"/>
                  </a:ext>
                </a:extLst>
              </p14:cNvPr>
              <p14:cNvContentPartPr/>
              <p14:nvPr/>
            </p14:nvContentPartPr>
            <p14:xfrm>
              <a:off x="3700357" y="1183267"/>
              <a:ext cx="347760" cy="25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591D02-B36F-4BEF-AA5A-29BA98199A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4357" y="1111267"/>
                <a:ext cx="41940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8FBED7-8307-4E13-B481-3317D0B2640A}"/>
                  </a:ext>
                </a:extLst>
              </p14:cNvPr>
              <p14:cNvContentPartPr/>
              <p14:nvPr/>
            </p14:nvContentPartPr>
            <p14:xfrm>
              <a:off x="9352357" y="2563507"/>
              <a:ext cx="423720" cy="37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8FBED7-8307-4E13-B481-3317D0B264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16388" y="2491438"/>
                <a:ext cx="495299" cy="517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ABD126-EC84-4AC2-8E42-0632AAFD626E}"/>
                  </a:ext>
                </a:extLst>
              </p14:cNvPr>
              <p14:cNvContentPartPr/>
              <p14:nvPr/>
            </p14:nvContentPartPr>
            <p14:xfrm>
              <a:off x="3809437" y="1893907"/>
              <a:ext cx="270000" cy="324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ABD126-EC84-4AC2-8E42-0632AAFD62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3389" y="1821907"/>
                <a:ext cx="341736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811FACA-3B9F-4C4D-913C-0D8E28773FC6}"/>
                  </a:ext>
                </a:extLst>
              </p14:cNvPr>
              <p14:cNvContentPartPr/>
              <p14:nvPr/>
            </p14:nvContentPartPr>
            <p14:xfrm>
              <a:off x="7384597" y="3176947"/>
              <a:ext cx="323640" cy="317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811FACA-3B9F-4C4D-913C-0D8E28773F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8637" y="3104865"/>
                <a:ext cx="395200" cy="46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369BAC-4BDD-4A96-80ED-C9FE30A7CB58}"/>
                  </a:ext>
                </a:extLst>
              </p14:cNvPr>
              <p14:cNvContentPartPr/>
              <p14:nvPr/>
            </p14:nvContentPartPr>
            <p14:xfrm>
              <a:off x="8887237" y="4420747"/>
              <a:ext cx="36252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369BAC-4BDD-4A96-80ED-C9FE30A7CB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51237" y="4348747"/>
                <a:ext cx="434160" cy="4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9BBDB9-9F53-4BFA-B7FE-125EA179F09B}"/>
              </a:ext>
            </a:extLst>
          </p:cNvPr>
          <p:cNvSpPr/>
          <p:nvPr/>
        </p:nvSpPr>
        <p:spPr>
          <a:xfrm>
            <a:off x="524654" y="3994481"/>
            <a:ext cx="10702979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can’t sedimentary rock be dated with radiometric dating techniques?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Sedimentary rock is too young.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Sedimentary rock is made from other rocks and/or shells from living organisms.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Sedimentary rock does not contain radioactive isotopes.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Sedimentary rock is made of rock that does not decay.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sedimentary rocks">
            <a:extLst>
              <a:ext uri="{FF2B5EF4-FFF2-40B4-BE49-F238E27FC236}">
                <a16:creationId xmlns:a16="http://schemas.microsoft.com/office/drawing/2014/main" id="{42DB8CF4-D9EF-4876-AF58-27393A7A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59" y="372157"/>
            <a:ext cx="6894225" cy="34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C1AC30-4CBE-4957-B144-FA054DC8DB3D}"/>
                  </a:ext>
                </a:extLst>
              </p14:cNvPr>
              <p14:cNvContentPartPr/>
              <p14:nvPr/>
            </p14:nvContentPartPr>
            <p14:xfrm>
              <a:off x="537397" y="4883707"/>
              <a:ext cx="319320" cy="24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C1AC30-4CBE-4957-B144-FA054DC8DB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397" y="4811707"/>
                <a:ext cx="39096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1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EF7F28-441B-4B30-874E-1234C24A878E}"/>
              </a:ext>
            </a:extLst>
          </p:cNvPr>
          <p:cNvSpPr/>
          <p:nvPr/>
        </p:nvSpPr>
        <p:spPr>
          <a:xfrm>
            <a:off x="764499" y="3089910"/>
            <a:ext cx="9923488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news blog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realscience4you.com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that the first dinosaur skeleton was recently discovered on an 85-million-year-old volcanic peak in the Elkhorn mountains south of Helena, Montana.  Is this possible (yes or no)?  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or why not?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Yes, dinosaurs lived on Earth 85 million-years-ago.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Yes, the bones could be dated with radiocarbon dating.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No, fossils are only found in sedimentary rocks.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No, there have been no other fossils found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this mountain.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Image result for dinosaur bones">
            <a:extLst>
              <a:ext uri="{FF2B5EF4-FFF2-40B4-BE49-F238E27FC236}">
                <a16:creationId xmlns:a16="http://schemas.microsoft.com/office/drawing/2014/main" id="{7980E4C5-95D9-4C05-9A5D-89F670CA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74" y="231097"/>
            <a:ext cx="5276538" cy="26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6B14F1-2603-41A0-90D9-16455F44AF63}"/>
                  </a:ext>
                </a:extLst>
              </p14:cNvPr>
              <p14:cNvContentPartPr/>
              <p14:nvPr/>
            </p14:nvContentPartPr>
            <p14:xfrm>
              <a:off x="762037" y="5576707"/>
              <a:ext cx="345960" cy="22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6B14F1-2603-41A0-90D9-16455F44AF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037" y="5504707"/>
                <a:ext cx="417600" cy="3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9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C2B5E2E1-6326-473D-9A07-EA0D63CB0C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0"/>
            <a:ext cx="8274570" cy="5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FC1C4B-27D8-4B64-9F3A-9A319D4AD758}"/>
              </a:ext>
            </a:extLst>
          </p:cNvPr>
          <p:cNvSpPr/>
          <p:nvPr/>
        </p:nvSpPr>
        <p:spPr>
          <a:xfrm>
            <a:off x="244839" y="3887833"/>
            <a:ext cx="6096000" cy="2580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416290-8453-4138-B9E8-A2D432E2B394}"/>
              </a:ext>
            </a:extLst>
          </p:cNvPr>
          <p:cNvSpPr/>
          <p:nvPr/>
        </p:nvSpPr>
        <p:spPr>
          <a:xfrm>
            <a:off x="454701" y="3955115"/>
            <a:ext cx="6096000" cy="2445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 A. is an example of which kind of igneous intrusion?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sill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dike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batholith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volcanic neck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D8E2BA-B954-4C57-8773-DF360BD3A4B3}"/>
                  </a:ext>
                </a:extLst>
              </p14:cNvPr>
              <p14:cNvContentPartPr/>
              <p14:nvPr/>
            </p14:nvContentPartPr>
            <p14:xfrm>
              <a:off x="7477117" y="3235267"/>
              <a:ext cx="213120" cy="27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D8E2BA-B954-4C57-8773-DF360BD3A4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1117" y="3163267"/>
                <a:ext cx="28476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4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C6C3AD41-5E4D-437B-BFD6-58664C584B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0"/>
            <a:ext cx="8274570" cy="5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717BE3-16F1-4744-BD50-9762E7AA4064}"/>
              </a:ext>
            </a:extLst>
          </p:cNvPr>
          <p:cNvSpPr/>
          <p:nvPr/>
        </p:nvSpPr>
        <p:spPr>
          <a:xfrm>
            <a:off x="244839" y="3887833"/>
            <a:ext cx="6096000" cy="2580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BCB2E6-B3E2-456B-9802-9B9983974A44}"/>
              </a:ext>
            </a:extLst>
          </p:cNvPr>
          <p:cNvSpPr/>
          <p:nvPr/>
        </p:nvSpPr>
        <p:spPr>
          <a:xfrm>
            <a:off x="424721" y="3955115"/>
            <a:ext cx="6096000" cy="2445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relative dating practice explains why feature F is younger than feature H?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Law of original horizontality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Principle of cross-cutting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Law of superposition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Law of inclusion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2EFCEB-D427-4D16-9710-B2EAE8B456A5}"/>
                  </a:ext>
                </a:extLst>
              </p14:cNvPr>
              <p14:cNvContentPartPr/>
              <p14:nvPr/>
            </p14:nvContentPartPr>
            <p14:xfrm>
              <a:off x="9366037" y="2635507"/>
              <a:ext cx="358560" cy="36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2EFCEB-D427-4D16-9710-B2EAE8B45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0037" y="2563507"/>
                <a:ext cx="4302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64509F-C4B9-41BB-981E-BA55ED00FC21}"/>
                  </a:ext>
                </a:extLst>
              </p14:cNvPr>
              <p14:cNvContentPartPr/>
              <p14:nvPr/>
            </p14:nvContentPartPr>
            <p14:xfrm>
              <a:off x="8827477" y="4370347"/>
              <a:ext cx="408240" cy="32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64509F-C4B9-41BB-981E-BA55ED00FC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1477" y="4298347"/>
                <a:ext cx="479880" cy="4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3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C6C3AD41-5E4D-437B-BFD6-58664C584B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0"/>
            <a:ext cx="8274570" cy="52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717BE3-16F1-4744-BD50-9762E7AA4064}"/>
              </a:ext>
            </a:extLst>
          </p:cNvPr>
          <p:cNvSpPr/>
          <p:nvPr/>
        </p:nvSpPr>
        <p:spPr>
          <a:xfrm>
            <a:off x="244839" y="3887833"/>
            <a:ext cx="6096000" cy="2580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BCB2E6-B3E2-456B-9802-9B9983974A44}"/>
              </a:ext>
            </a:extLst>
          </p:cNvPr>
          <p:cNvSpPr/>
          <p:nvPr/>
        </p:nvSpPr>
        <p:spPr>
          <a:xfrm>
            <a:off x="424721" y="3955115"/>
            <a:ext cx="6096000" cy="2445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relative dating practice explains why feature G is younger than feature D?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Law of original horizontality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Principle of cross-cutting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Law of superposition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Law of inclusion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3DD65B-E723-4CC1-BC7C-DE122FB1B43B}"/>
                  </a:ext>
                </a:extLst>
              </p14:cNvPr>
              <p14:cNvContentPartPr/>
              <p14:nvPr/>
            </p14:nvContentPartPr>
            <p14:xfrm>
              <a:off x="3704677" y="1167427"/>
              <a:ext cx="389880" cy="28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3DD65B-E723-4CC1-BC7C-DE122FB1B4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677" y="1095337"/>
                <a:ext cx="461520" cy="430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39AEDD-3C37-4414-ADD1-9DE300A11E9F}"/>
                  </a:ext>
                </a:extLst>
              </p14:cNvPr>
              <p14:cNvContentPartPr/>
              <p14:nvPr/>
            </p14:nvContentPartPr>
            <p14:xfrm>
              <a:off x="2155237" y="1556947"/>
              <a:ext cx="455040" cy="35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39AEDD-3C37-4414-ADD1-9DE300A11E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9265" y="1484947"/>
                <a:ext cx="526623" cy="4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994F-566D-4118-8664-1B294F23C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en-US" dirty="0"/>
              <a:t>Radiometric dating is a reliable form of dating geologic events because rates of decay are ______________ and _____________.</a:t>
            </a:r>
          </a:p>
          <a:p>
            <a:pPr marL="514350" indent="-514350">
              <a:buAutoNum type="alphaLcPeriod"/>
            </a:pPr>
            <a:r>
              <a:rPr lang="en-US" dirty="0"/>
              <a:t>predictable, consistent</a:t>
            </a:r>
          </a:p>
          <a:p>
            <a:pPr marL="514350" indent="-514350">
              <a:buAutoNum type="alphaLcPeriod"/>
            </a:pPr>
            <a:r>
              <a:rPr lang="en-US" dirty="0"/>
              <a:t>reliable, predictable</a:t>
            </a:r>
          </a:p>
          <a:p>
            <a:pPr marL="514350" indent="-514350">
              <a:buAutoNum type="alphaLcPeriod"/>
            </a:pPr>
            <a:r>
              <a:rPr lang="en-US" dirty="0"/>
              <a:t>exact, consistent </a:t>
            </a:r>
          </a:p>
          <a:p>
            <a:pPr marL="514350" indent="-514350">
              <a:buAutoNum type="alphaLcPeriod"/>
            </a:pPr>
            <a:r>
              <a:rPr lang="en-US" dirty="0"/>
              <a:t>predictable, easy to measure</a:t>
            </a:r>
          </a:p>
        </p:txBody>
      </p:sp>
    </p:spTree>
    <p:extLst>
      <p:ext uri="{BB962C8B-B14F-4D97-AF65-F5344CB8AC3E}">
        <p14:creationId xmlns:p14="http://schemas.microsoft.com/office/powerpoint/2010/main" val="28877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BF9A8-FC9D-4E2D-A99B-726EAE771F0B}"/>
              </a:ext>
            </a:extLst>
          </p:cNvPr>
          <p:cNvSpPr/>
          <p:nvPr/>
        </p:nvSpPr>
        <p:spPr>
          <a:xfrm>
            <a:off x="349769" y="3870324"/>
            <a:ext cx="1128259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sample of charcoal from an archeological site contains approximately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atom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Carbon-14 for every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atoms of Nitrogen-14.  Approximately how old is the site?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23,000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17,000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11,000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6,000 years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2E2120-A6F9-4FD0-8D8C-727ADB80F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63506"/>
              </p:ext>
            </p:extLst>
          </p:nvPr>
        </p:nvGraphicFramePr>
        <p:xfrm>
          <a:off x="1507539" y="359673"/>
          <a:ext cx="8367452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917">
                  <a:extLst>
                    <a:ext uri="{9D8B030D-6E8A-4147-A177-3AD203B41FA5}">
                      <a16:colId xmlns:a16="http://schemas.microsoft.com/office/drawing/2014/main" val="4184428324"/>
                    </a:ext>
                  </a:extLst>
                </a:gridCol>
                <a:gridCol w="1635239">
                  <a:extLst>
                    <a:ext uri="{9D8B030D-6E8A-4147-A177-3AD203B41FA5}">
                      <a16:colId xmlns:a16="http://schemas.microsoft.com/office/drawing/2014/main" val="3602148656"/>
                    </a:ext>
                  </a:extLst>
                </a:gridCol>
                <a:gridCol w="1596988">
                  <a:extLst>
                    <a:ext uri="{9D8B030D-6E8A-4147-A177-3AD203B41FA5}">
                      <a16:colId xmlns:a16="http://schemas.microsoft.com/office/drawing/2014/main" val="3401701631"/>
                    </a:ext>
                  </a:extLst>
                </a:gridCol>
                <a:gridCol w="3085308">
                  <a:extLst>
                    <a:ext uri="{9D8B030D-6E8A-4147-A177-3AD203B41FA5}">
                      <a16:colId xmlns:a16="http://schemas.microsoft.com/office/drawing/2014/main" val="350297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Radioactive Isotope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Daughter Isotope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Half-life (years)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Effective dating range (years)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37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Urainium-238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Lead-206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4.5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million – 4.6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81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Potassium-40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Argon-40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1.3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50,000 – 4.6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986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Carbon-14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Nitrogen-14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– 75,000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97496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B64CB5-2E6B-4E0F-B5F5-0F68BBE2A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89126"/>
              </p:ext>
            </p:extLst>
          </p:nvPr>
        </p:nvGraphicFramePr>
        <p:xfrm>
          <a:off x="1739886" y="2114998"/>
          <a:ext cx="7902758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438">
                  <a:extLst>
                    <a:ext uri="{9D8B030D-6E8A-4147-A177-3AD203B41FA5}">
                      <a16:colId xmlns:a16="http://schemas.microsoft.com/office/drawing/2014/main" val="147820226"/>
                    </a:ext>
                  </a:extLst>
                </a:gridCol>
                <a:gridCol w="2512461">
                  <a:extLst>
                    <a:ext uri="{9D8B030D-6E8A-4147-A177-3AD203B41FA5}">
                      <a16:colId xmlns:a16="http://schemas.microsoft.com/office/drawing/2014/main" val="2450119917"/>
                    </a:ext>
                  </a:extLst>
                </a:gridCol>
                <a:gridCol w="4359859">
                  <a:extLst>
                    <a:ext uri="{9D8B030D-6E8A-4147-A177-3AD203B41FA5}">
                      <a16:colId xmlns:a16="http://schemas.microsoft.com/office/drawing/2014/main" val="1753162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Half-life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Parent-Daughter ratio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Amount of parent remaining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642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1/0 = 100%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79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1/2 = 50%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85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1/4 = 25%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65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1/8 = 12.5%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5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49D4A7-C707-4049-A8E4-696ED04F648E}"/>
              </a:ext>
            </a:extLst>
          </p:cNvPr>
          <p:cNvSpPr/>
          <p:nvPr/>
        </p:nvSpPr>
        <p:spPr>
          <a:xfrm>
            <a:off x="679554" y="4182473"/>
            <a:ext cx="10068393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percentage of Potassium-40 would remain after 3.9 billion years?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	</a:t>
            </a:r>
          </a:p>
          <a:p>
            <a:pPr marL="457200" indent="-457200">
              <a:lnSpc>
                <a:spcPct val="107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50%		</a:t>
            </a:r>
          </a:p>
          <a:p>
            <a:pPr marL="457200" indent="-457200">
              <a:lnSpc>
                <a:spcPct val="107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25%		</a:t>
            </a:r>
          </a:p>
          <a:p>
            <a:pPr marL="457200" indent="-457200">
              <a:lnSpc>
                <a:spcPct val="107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12.5%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9DD835-7374-4BF0-BAA9-B22570ABE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08440"/>
              </p:ext>
            </p:extLst>
          </p:nvPr>
        </p:nvGraphicFramePr>
        <p:xfrm>
          <a:off x="1507539" y="359673"/>
          <a:ext cx="8367452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917">
                  <a:extLst>
                    <a:ext uri="{9D8B030D-6E8A-4147-A177-3AD203B41FA5}">
                      <a16:colId xmlns:a16="http://schemas.microsoft.com/office/drawing/2014/main" val="4184428324"/>
                    </a:ext>
                  </a:extLst>
                </a:gridCol>
                <a:gridCol w="1635239">
                  <a:extLst>
                    <a:ext uri="{9D8B030D-6E8A-4147-A177-3AD203B41FA5}">
                      <a16:colId xmlns:a16="http://schemas.microsoft.com/office/drawing/2014/main" val="3602148656"/>
                    </a:ext>
                  </a:extLst>
                </a:gridCol>
                <a:gridCol w="1596988">
                  <a:extLst>
                    <a:ext uri="{9D8B030D-6E8A-4147-A177-3AD203B41FA5}">
                      <a16:colId xmlns:a16="http://schemas.microsoft.com/office/drawing/2014/main" val="3401701631"/>
                    </a:ext>
                  </a:extLst>
                </a:gridCol>
                <a:gridCol w="3085308">
                  <a:extLst>
                    <a:ext uri="{9D8B030D-6E8A-4147-A177-3AD203B41FA5}">
                      <a16:colId xmlns:a16="http://schemas.microsoft.com/office/drawing/2014/main" val="350297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Radioactive Isotope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Daughter Isotope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Half-life (years)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Effective dating range (years)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37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Urainium-238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Lead-206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4.5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million – 4.6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81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Potassium-40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Argon-40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1.3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50,000 – 4.6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986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Carbon-14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Nitrogen-14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– 75,000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97496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37C1E3-EB52-44E3-9CED-A657F10D3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88719"/>
              </p:ext>
            </p:extLst>
          </p:nvPr>
        </p:nvGraphicFramePr>
        <p:xfrm>
          <a:off x="1739886" y="2114998"/>
          <a:ext cx="7902758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438">
                  <a:extLst>
                    <a:ext uri="{9D8B030D-6E8A-4147-A177-3AD203B41FA5}">
                      <a16:colId xmlns:a16="http://schemas.microsoft.com/office/drawing/2014/main" val="147820226"/>
                    </a:ext>
                  </a:extLst>
                </a:gridCol>
                <a:gridCol w="2512461">
                  <a:extLst>
                    <a:ext uri="{9D8B030D-6E8A-4147-A177-3AD203B41FA5}">
                      <a16:colId xmlns:a16="http://schemas.microsoft.com/office/drawing/2014/main" val="2450119917"/>
                    </a:ext>
                  </a:extLst>
                </a:gridCol>
                <a:gridCol w="4359859">
                  <a:extLst>
                    <a:ext uri="{9D8B030D-6E8A-4147-A177-3AD203B41FA5}">
                      <a16:colId xmlns:a16="http://schemas.microsoft.com/office/drawing/2014/main" val="1753162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Half-life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Parent-Daughter ratio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Amount of parent remaining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642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1/0 = 100%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79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1/2 = 50%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85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1/4 = 25%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65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1/8 = 12.5%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5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4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2B539-4524-4E67-8764-E2DD900C6D44}"/>
              </a:ext>
            </a:extLst>
          </p:cNvPr>
          <p:cNvSpPr/>
          <p:nvPr/>
        </p:nvSpPr>
        <p:spPr>
          <a:xfrm>
            <a:off x="503185" y="5238665"/>
            <a:ext cx="1029824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bone sample from an ancient saber-toothed cat contains 20% of its original Carbon-14 atoms, how much time has passed since the saber-toothed cat died?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3,000 years		b. 7,000 years		c. 13,000 years	d. 23,000 years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c-14 graph">
            <a:extLst>
              <a:ext uri="{FF2B5EF4-FFF2-40B4-BE49-F238E27FC236}">
                <a16:creationId xmlns:a16="http://schemas.microsoft.com/office/drawing/2014/main" id="{4C499FD5-1BE8-42EF-B200-F1A1DEA7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8" y="134912"/>
            <a:ext cx="7886493" cy="48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1163</Words>
  <Application>Microsoft Office PowerPoint</Application>
  <PresentationFormat>Widescreen</PresentationFormat>
  <Paragraphs>221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tuss</dc:creator>
  <cp:lastModifiedBy>Tuss, David</cp:lastModifiedBy>
  <cp:revision>8</cp:revision>
  <dcterms:created xsi:type="dcterms:W3CDTF">2017-05-14T13:49:05Z</dcterms:created>
  <dcterms:modified xsi:type="dcterms:W3CDTF">2017-05-15T18:44:05Z</dcterms:modified>
</cp:coreProperties>
</file>